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15"/>
  </p:notesMasterIdLst>
  <p:sldIdLst>
    <p:sldId id="256" r:id="rId3"/>
    <p:sldId id="350" r:id="rId4"/>
    <p:sldId id="349" r:id="rId5"/>
    <p:sldId id="338" r:id="rId6"/>
    <p:sldId id="339" r:id="rId7"/>
    <p:sldId id="354" r:id="rId8"/>
    <p:sldId id="335" r:id="rId9"/>
    <p:sldId id="345" r:id="rId10"/>
    <p:sldId id="356" r:id="rId11"/>
    <p:sldId id="346" r:id="rId12"/>
    <p:sldId id="352" r:id="rId13"/>
    <p:sldId id="322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4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256">
          <p15:clr>
            <a:srgbClr val="A4A3A4"/>
          </p15:clr>
        </p15:guide>
        <p15:guide id="4" orient="horz" pos="2496">
          <p15:clr>
            <a:srgbClr val="A4A3A4"/>
          </p15:clr>
        </p15:guide>
        <p15:guide id="5" orient="horz" pos="672">
          <p15:clr>
            <a:srgbClr val="A4A3A4"/>
          </p15:clr>
        </p15:guide>
        <p15:guide id="6" pos="2742">
          <p15:clr>
            <a:srgbClr val="A4A3A4"/>
          </p15:clr>
        </p15:guide>
        <p15:guide id="7" pos="240">
          <p15:clr>
            <a:srgbClr val="A4A3A4"/>
          </p15:clr>
        </p15:guide>
        <p15:guide id="8" pos="5424">
          <p15:clr>
            <a:srgbClr val="A4A3A4"/>
          </p15:clr>
        </p15:guide>
        <p15:guide id="9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27D"/>
    <a:srgbClr val="D6DEF6"/>
    <a:srgbClr val="CCECFF"/>
    <a:srgbClr val="99CCFF"/>
    <a:srgbClr val="CCCCFF"/>
    <a:srgbClr val="5982D5"/>
    <a:srgbClr val="FF0066"/>
    <a:srgbClr val="00537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8" autoAdjust="0"/>
    <p:restoredTop sz="91726" autoAdjust="0"/>
  </p:normalViewPr>
  <p:slideViewPr>
    <p:cSldViewPr>
      <p:cViewPr>
        <p:scale>
          <a:sx n="86" d="100"/>
          <a:sy n="86" d="100"/>
        </p:scale>
        <p:origin x="-570" y="-174"/>
      </p:cViewPr>
      <p:guideLst>
        <p:guide orient="horz" pos="2354"/>
        <p:guide orient="horz" pos="864"/>
        <p:guide orient="horz" pos="2256"/>
        <p:guide orient="horz" pos="2496"/>
        <p:guide orient="horz" pos="672"/>
        <p:guide pos="2742"/>
        <p:guide pos="240"/>
        <p:guide pos="5424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dortax/Econ/Publications/Revenue%20Sources%20Book/2014/Fall/Figures%20and%20Tables/QR%20Tables/Final/RSB%20Tables%20and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171357009789654E-2"/>
          <c:y val="0.14315534776902888"/>
          <c:w val="0.91913350593794241"/>
          <c:h val="0.59878907821873062"/>
        </c:manualLayout>
      </c:layout>
      <c:areaChart>
        <c:grouping val="stacked"/>
        <c:varyColors val="0"/>
        <c:ser>
          <c:idx val="0"/>
          <c:order val="0"/>
          <c:tx>
            <c:strRef>
              <c:f>'Figure 4-B'!$G$1</c:f>
              <c:strCache>
                <c:ptCount val="1"/>
                <c:pt idx="0">
                  <c:v>95% Lower Bound</c:v>
                </c:pt>
              </c:strCache>
            </c:strRef>
          </c:tx>
          <c:spPr>
            <a:solidFill>
              <a:sysClr val="window" lastClr="FFFFFF"/>
            </a:solidFill>
          </c:spPr>
          <c:cat>
            <c:numRef>
              <c:f>'Figure 4-B'!$A$2:$A$461</c:f>
              <c:numCache>
                <c:formatCode>m/d/yyyy</c:formatCode>
                <c:ptCount val="460"/>
                <c:pt idx="0">
                  <c:v>41306</c:v>
                </c:pt>
                <c:pt idx="1">
                  <c:v>41309</c:v>
                </c:pt>
                <c:pt idx="2">
                  <c:v>41310</c:v>
                </c:pt>
                <c:pt idx="3">
                  <c:v>41311</c:v>
                </c:pt>
                <c:pt idx="4">
                  <c:v>41312</c:v>
                </c:pt>
                <c:pt idx="5">
                  <c:v>41313</c:v>
                </c:pt>
                <c:pt idx="6">
                  <c:v>41316</c:v>
                </c:pt>
                <c:pt idx="7">
                  <c:v>41317</c:v>
                </c:pt>
                <c:pt idx="8">
                  <c:v>41318</c:v>
                </c:pt>
                <c:pt idx="9">
                  <c:v>41319</c:v>
                </c:pt>
                <c:pt idx="10">
                  <c:v>41320</c:v>
                </c:pt>
                <c:pt idx="11">
                  <c:v>41324</c:v>
                </c:pt>
                <c:pt idx="12">
                  <c:v>41325</c:v>
                </c:pt>
                <c:pt idx="13">
                  <c:v>41326</c:v>
                </c:pt>
                <c:pt idx="14">
                  <c:v>41327</c:v>
                </c:pt>
                <c:pt idx="15">
                  <c:v>41330</c:v>
                </c:pt>
                <c:pt idx="16">
                  <c:v>41331</c:v>
                </c:pt>
                <c:pt idx="17">
                  <c:v>41332</c:v>
                </c:pt>
                <c:pt idx="18">
                  <c:v>41333</c:v>
                </c:pt>
                <c:pt idx="19">
                  <c:v>41334</c:v>
                </c:pt>
                <c:pt idx="20">
                  <c:v>41337</c:v>
                </c:pt>
                <c:pt idx="21">
                  <c:v>41338</c:v>
                </c:pt>
                <c:pt idx="22">
                  <c:v>41339</c:v>
                </c:pt>
                <c:pt idx="23">
                  <c:v>41340</c:v>
                </c:pt>
                <c:pt idx="24">
                  <c:v>41341</c:v>
                </c:pt>
                <c:pt idx="25">
                  <c:v>41344</c:v>
                </c:pt>
                <c:pt idx="26">
                  <c:v>41345</c:v>
                </c:pt>
                <c:pt idx="27">
                  <c:v>41346</c:v>
                </c:pt>
                <c:pt idx="28">
                  <c:v>41347</c:v>
                </c:pt>
                <c:pt idx="29">
                  <c:v>41348</c:v>
                </c:pt>
                <c:pt idx="30">
                  <c:v>41351</c:v>
                </c:pt>
                <c:pt idx="31">
                  <c:v>41352</c:v>
                </c:pt>
                <c:pt idx="32">
                  <c:v>41353</c:v>
                </c:pt>
                <c:pt idx="33">
                  <c:v>41354</c:v>
                </c:pt>
                <c:pt idx="34">
                  <c:v>41355</c:v>
                </c:pt>
                <c:pt idx="35">
                  <c:v>41358</c:v>
                </c:pt>
                <c:pt idx="36">
                  <c:v>41359</c:v>
                </c:pt>
                <c:pt idx="37">
                  <c:v>41360</c:v>
                </c:pt>
                <c:pt idx="38">
                  <c:v>41361</c:v>
                </c:pt>
                <c:pt idx="39">
                  <c:v>41365</c:v>
                </c:pt>
                <c:pt idx="40">
                  <c:v>41366</c:v>
                </c:pt>
                <c:pt idx="41">
                  <c:v>41367</c:v>
                </c:pt>
                <c:pt idx="42">
                  <c:v>41368</c:v>
                </c:pt>
                <c:pt idx="43">
                  <c:v>41369</c:v>
                </c:pt>
                <c:pt idx="44">
                  <c:v>41372</c:v>
                </c:pt>
                <c:pt idx="45">
                  <c:v>41373</c:v>
                </c:pt>
                <c:pt idx="46">
                  <c:v>41374</c:v>
                </c:pt>
                <c:pt idx="47">
                  <c:v>41375</c:v>
                </c:pt>
                <c:pt idx="48">
                  <c:v>41376</c:v>
                </c:pt>
                <c:pt idx="49">
                  <c:v>41379</c:v>
                </c:pt>
                <c:pt idx="50">
                  <c:v>41380</c:v>
                </c:pt>
                <c:pt idx="51">
                  <c:v>41381</c:v>
                </c:pt>
                <c:pt idx="52">
                  <c:v>41382</c:v>
                </c:pt>
                <c:pt idx="53">
                  <c:v>41383</c:v>
                </c:pt>
                <c:pt idx="54">
                  <c:v>41386</c:v>
                </c:pt>
                <c:pt idx="55">
                  <c:v>41387</c:v>
                </c:pt>
                <c:pt idx="56">
                  <c:v>41388</c:v>
                </c:pt>
                <c:pt idx="57">
                  <c:v>41389</c:v>
                </c:pt>
                <c:pt idx="58">
                  <c:v>41390</c:v>
                </c:pt>
                <c:pt idx="59">
                  <c:v>41393</c:v>
                </c:pt>
                <c:pt idx="60">
                  <c:v>41394</c:v>
                </c:pt>
                <c:pt idx="61">
                  <c:v>41395</c:v>
                </c:pt>
                <c:pt idx="62">
                  <c:v>41396</c:v>
                </c:pt>
                <c:pt idx="63">
                  <c:v>41397</c:v>
                </c:pt>
                <c:pt idx="64">
                  <c:v>41400</c:v>
                </c:pt>
                <c:pt idx="65">
                  <c:v>41401</c:v>
                </c:pt>
                <c:pt idx="66">
                  <c:v>41402</c:v>
                </c:pt>
                <c:pt idx="67">
                  <c:v>41403</c:v>
                </c:pt>
                <c:pt idx="68">
                  <c:v>41404</c:v>
                </c:pt>
                <c:pt idx="69">
                  <c:v>41407</c:v>
                </c:pt>
                <c:pt idx="70">
                  <c:v>41408</c:v>
                </c:pt>
                <c:pt idx="71">
                  <c:v>41409</c:v>
                </c:pt>
                <c:pt idx="72">
                  <c:v>41410</c:v>
                </c:pt>
                <c:pt idx="73">
                  <c:v>41411</c:v>
                </c:pt>
                <c:pt idx="74">
                  <c:v>41414</c:v>
                </c:pt>
                <c:pt idx="75">
                  <c:v>41415</c:v>
                </c:pt>
                <c:pt idx="76">
                  <c:v>41416</c:v>
                </c:pt>
                <c:pt idx="77">
                  <c:v>41417</c:v>
                </c:pt>
                <c:pt idx="78">
                  <c:v>41418</c:v>
                </c:pt>
                <c:pt idx="79">
                  <c:v>41422</c:v>
                </c:pt>
                <c:pt idx="80">
                  <c:v>41423</c:v>
                </c:pt>
                <c:pt idx="81">
                  <c:v>41424</c:v>
                </c:pt>
                <c:pt idx="82">
                  <c:v>41425</c:v>
                </c:pt>
                <c:pt idx="83">
                  <c:v>41428</c:v>
                </c:pt>
                <c:pt idx="84">
                  <c:v>41429</c:v>
                </c:pt>
                <c:pt idx="85">
                  <c:v>41430</c:v>
                </c:pt>
                <c:pt idx="86">
                  <c:v>41431</c:v>
                </c:pt>
                <c:pt idx="87">
                  <c:v>41432</c:v>
                </c:pt>
                <c:pt idx="88">
                  <c:v>41435</c:v>
                </c:pt>
                <c:pt idx="89">
                  <c:v>41436</c:v>
                </c:pt>
                <c:pt idx="90">
                  <c:v>41437</c:v>
                </c:pt>
                <c:pt idx="91">
                  <c:v>41438</c:v>
                </c:pt>
                <c:pt idx="92">
                  <c:v>41439</c:v>
                </c:pt>
                <c:pt idx="93">
                  <c:v>41442</c:v>
                </c:pt>
                <c:pt idx="94">
                  <c:v>41443</c:v>
                </c:pt>
                <c:pt idx="95">
                  <c:v>41444</c:v>
                </c:pt>
                <c:pt idx="96">
                  <c:v>41445</c:v>
                </c:pt>
                <c:pt idx="97">
                  <c:v>41446</c:v>
                </c:pt>
                <c:pt idx="98">
                  <c:v>41449</c:v>
                </c:pt>
                <c:pt idx="99">
                  <c:v>41450</c:v>
                </c:pt>
                <c:pt idx="100">
                  <c:v>41451</c:v>
                </c:pt>
                <c:pt idx="101">
                  <c:v>41452</c:v>
                </c:pt>
                <c:pt idx="102">
                  <c:v>41453</c:v>
                </c:pt>
                <c:pt idx="103">
                  <c:v>41456</c:v>
                </c:pt>
                <c:pt idx="104">
                  <c:v>41457</c:v>
                </c:pt>
                <c:pt idx="105">
                  <c:v>41458</c:v>
                </c:pt>
                <c:pt idx="106">
                  <c:v>41460</c:v>
                </c:pt>
                <c:pt idx="107">
                  <c:v>41463</c:v>
                </c:pt>
                <c:pt idx="108">
                  <c:v>41464</c:v>
                </c:pt>
                <c:pt idx="109">
                  <c:v>41465</c:v>
                </c:pt>
                <c:pt idx="110">
                  <c:v>41466</c:v>
                </c:pt>
                <c:pt idx="111">
                  <c:v>41467</c:v>
                </c:pt>
                <c:pt idx="112">
                  <c:v>41470</c:v>
                </c:pt>
                <c:pt idx="113">
                  <c:v>41471</c:v>
                </c:pt>
                <c:pt idx="114">
                  <c:v>41472</c:v>
                </c:pt>
                <c:pt idx="115">
                  <c:v>41473</c:v>
                </c:pt>
                <c:pt idx="116">
                  <c:v>41474</c:v>
                </c:pt>
                <c:pt idx="117">
                  <c:v>41477</c:v>
                </c:pt>
                <c:pt idx="118">
                  <c:v>41478</c:v>
                </c:pt>
                <c:pt idx="119">
                  <c:v>41479</c:v>
                </c:pt>
                <c:pt idx="120">
                  <c:v>41480</c:v>
                </c:pt>
                <c:pt idx="121">
                  <c:v>41481</c:v>
                </c:pt>
                <c:pt idx="122">
                  <c:v>41484</c:v>
                </c:pt>
                <c:pt idx="123">
                  <c:v>41485</c:v>
                </c:pt>
                <c:pt idx="124">
                  <c:v>41486</c:v>
                </c:pt>
                <c:pt idx="125">
                  <c:v>41487</c:v>
                </c:pt>
                <c:pt idx="126">
                  <c:v>41488</c:v>
                </c:pt>
                <c:pt idx="127">
                  <c:v>41491</c:v>
                </c:pt>
                <c:pt idx="128">
                  <c:v>41492</c:v>
                </c:pt>
                <c:pt idx="129">
                  <c:v>41493</c:v>
                </c:pt>
                <c:pt idx="130">
                  <c:v>41494</c:v>
                </c:pt>
                <c:pt idx="131">
                  <c:v>41495</c:v>
                </c:pt>
                <c:pt idx="132">
                  <c:v>41498</c:v>
                </c:pt>
                <c:pt idx="133">
                  <c:v>41499</c:v>
                </c:pt>
                <c:pt idx="134">
                  <c:v>41500</c:v>
                </c:pt>
                <c:pt idx="135">
                  <c:v>41501</c:v>
                </c:pt>
                <c:pt idx="136">
                  <c:v>41502</c:v>
                </c:pt>
                <c:pt idx="137">
                  <c:v>41505</c:v>
                </c:pt>
                <c:pt idx="138">
                  <c:v>41506</c:v>
                </c:pt>
                <c:pt idx="139">
                  <c:v>41507</c:v>
                </c:pt>
                <c:pt idx="140">
                  <c:v>41508</c:v>
                </c:pt>
                <c:pt idx="141">
                  <c:v>41509</c:v>
                </c:pt>
                <c:pt idx="142">
                  <c:v>41512</c:v>
                </c:pt>
                <c:pt idx="143">
                  <c:v>41513</c:v>
                </c:pt>
                <c:pt idx="144">
                  <c:v>41514</c:v>
                </c:pt>
                <c:pt idx="145">
                  <c:v>41515</c:v>
                </c:pt>
                <c:pt idx="146">
                  <c:v>41516</c:v>
                </c:pt>
                <c:pt idx="147">
                  <c:v>41520</c:v>
                </c:pt>
                <c:pt idx="148">
                  <c:v>41521</c:v>
                </c:pt>
                <c:pt idx="149">
                  <c:v>41522</c:v>
                </c:pt>
                <c:pt idx="150">
                  <c:v>41523</c:v>
                </c:pt>
                <c:pt idx="151">
                  <c:v>41526</c:v>
                </c:pt>
                <c:pt idx="152">
                  <c:v>41527</c:v>
                </c:pt>
                <c:pt idx="153">
                  <c:v>41528</c:v>
                </c:pt>
                <c:pt idx="154">
                  <c:v>41529</c:v>
                </c:pt>
                <c:pt idx="155">
                  <c:v>41530</c:v>
                </c:pt>
                <c:pt idx="156">
                  <c:v>41533</c:v>
                </c:pt>
                <c:pt idx="157">
                  <c:v>41534</c:v>
                </c:pt>
                <c:pt idx="158">
                  <c:v>41535</c:v>
                </c:pt>
                <c:pt idx="159">
                  <c:v>41536</c:v>
                </c:pt>
                <c:pt idx="160">
                  <c:v>41537</c:v>
                </c:pt>
                <c:pt idx="161">
                  <c:v>41540</c:v>
                </c:pt>
                <c:pt idx="162">
                  <c:v>41541</c:v>
                </c:pt>
                <c:pt idx="163">
                  <c:v>41542</c:v>
                </c:pt>
                <c:pt idx="164">
                  <c:v>41543</c:v>
                </c:pt>
                <c:pt idx="165">
                  <c:v>41544</c:v>
                </c:pt>
                <c:pt idx="166">
                  <c:v>41547</c:v>
                </c:pt>
                <c:pt idx="167">
                  <c:v>41548</c:v>
                </c:pt>
                <c:pt idx="168">
                  <c:v>41549</c:v>
                </c:pt>
                <c:pt idx="169">
                  <c:v>41550</c:v>
                </c:pt>
                <c:pt idx="170">
                  <c:v>41551</c:v>
                </c:pt>
                <c:pt idx="171">
                  <c:v>41554</c:v>
                </c:pt>
                <c:pt idx="172">
                  <c:v>41555</c:v>
                </c:pt>
                <c:pt idx="173">
                  <c:v>41556</c:v>
                </c:pt>
                <c:pt idx="174">
                  <c:v>41557</c:v>
                </c:pt>
                <c:pt idx="175">
                  <c:v>41558</c:v>
                </c:pt>
                <c:pt idx="176">
                  <c:v>41561</c:v>
                </c:pt>
                <c:pt idx="177">
                  <c:v>41562</c:v>
                </c:pt>
                <c:pt idx="178">
                  <c:v>41563</c:v>
                </c:pt>
                <c:pt idx="179">
                  <c:v>41564</c:v>
                </c:pt>
                <c:pt idx="180">
                  <c:v>41565</c:v>
                </c:pt>
                <c:pt idx="181">
                  <c:v>41568</c:v>
                </c:pt>
                <c:pt idx="182">
                  <c:v>41569</c:v>
                </c:pt>
                <c:pt idx="183">
                  <c:v>41570</c:v>
                </c:pt>
                <c:pt idx="184">
                  <c:v>41571</c:v>
                </c:pt>
                <c:pt idx="185">
                  <c:v>41572</c:v>
                </c:pt>
                <c:pt idx="186">
                  <c:v>41575</c:v>
                </c:pt>
                <c:pt idx="187">
                  <c:v>41576</c:v>
                </c:pt>
                <c:pt idx="188">
                  <c:v>41577</c:v>
                </c:pt>
                <c:pt idx="189">
                  <c:v>41578</c:v>
                </c:pt>
                <c:pt idx="190">
                  <c:v>41579</c:v>
                </c:pt>
                <c:pt idx="191">
                  <c:v>41582</c:v>
                </c:pt>
                <c:pt idx="192">
                  <c:v>41583</c:v>
                </c:pt>
                <c:pt idx="193">
                  <c:v>41584</c:v>
                </c:pt>
                <c:pt idx="194">
                  <c:v>41585</c:v>
                </c:pt>
                <c:pt idx="195">
                  <c:v>41586</c:v>
                </c:pt>
                <c:pt idx="196">
                  <c:v>41589</c:v>
                </c:pt>
                <c:pt idx="197">
                  <c:v>41590</c:v>
                </c:pt>
                <c:pt idx="198">
                  <c:v>41591</c:v>
                </c:pt>
                <c:pt idx="199">
                  <c:v>41592</c:v>
                </c:pt>
                <c:pt idx="200">
                  <c:v>41593</c:v>
                </c:pt>
                <c:pt idx="201">
                  <c:v>41596</c:v>
                </c:pt>
                <c:pt idx="202">
                  <c:v>41597</c:v>
                </c:pt>
                <c:pt idx="203">
                  <c:v>41598</c:v>
                </c:pt>
                <c:pt idx="204">
                  <c:v>41599</c:v>
                </c:pt>
                <c:pt idx="205">
                  <c:v>41600</c:v>
                </c:pt>
                <c:pt idx="206">
                  <c:v>41603</c:v>
                </c:pt>
                <c:pt idx="207">
                  <c:v>41604</c:v>
                </c:pt>
                <c:pt idx="208">
                  <c:v>41605</c:v>
                </c:pt>
                <c:pt idx="209">
                  <c:v>41607</c:v>
                </c:pt>
                <c:pt idx="210">
                  <c:v>41610</c:v>
                </c:pt>
                <c:pt idx="211">
                  <c:v>41611</c:v>
                </c:pt>
                <c:pt idx="212">
                  <c:v>41612</c:v>
                </c:pt>
                <c:pt idx="213">
                  <c:v>41613</c:v>
                </c:pt>
                <c:pt idx="214">
                  <c:v>41614</c:v>
                </c:pt>
                <c:pt idx="215">
                  <c:v>41617</c:v>
                </c:pt>
                <c:pt idx="216">
                  <c:v>41618</c:v>
                </c:pt>
                <c:pt idx="217">
                  <c:v>41619</c:v>
                </c:pt>
                <c:pt idx="218">
                  <c:v>41620</c:v>
                </c:pt>
                <c:pt idx="219">
                  <c:v>41621</c:v>
                </c:pt>
                <c:pt idx="220">
                  <c:v>41624</c:v>
                </c:pt>
                <c:pt idx="221">
                  <c:v>41625</c:v>
                </c:pt>
                <c:pt idx="222">
                  <c:v>41626</c:v>
                </c:pt>
                <c:pt idx="223">
                  <c:v>41627</c:v>
                </c:pt>
                <c:pt idx="224">
                  <c:v>41628</c:v>
                </c:pt>
                <c:pt idx="225">
                  <c:v>41631</c:v>
                </c:pt>
                <c:pt idx="226">
                  <c:v>41632</c:v>
                </c:pt>
                <c:pt idx="227">
                  <c:v>41634</c:v>
                </c:pt>
                <c:pt idx="228">
                  <c:v>41635</c:v>
                </c:pt>
                <c:pt idx="229">
                  <c:v>41638</c:v>
                </c:pt>
                <c:pt idx="230">
                  <c:v>41639</c:v>
                </c:pt>
                <c:pt idx="231">
                  <c:v>41641</c:v>
                </c:pt>
                <c:pt idx="232">
                  <c:v>41642</c:v>
                </c:pt>
                <c:pt idx="233">
                  <c:v>41645</c:v>
                </c:pt>
                <c:pt idx="234">
                  <c:v>41646</c:v>
                </c:pt>
                <c:pt idx="235">
                  <c:v>41647</c:v>
                </c:pt>
                <c:pt idx="236">
                  <c:v>41648</c:v>
                </c:pt>
                <c:pt idx="237">
                  <c:v>41649</c:v>
                </c:pt>
                <c:pt idx="238">
                  <c:v>41652</c:v>
                </c:pt>
                <c:pt idx="239">
                  <c:v>41653</c:v>
                </c:pt>
                <c:pt idx="240">
                  <c:v>41654</c:v>
                </c:pt>
                <c:pt idx="241">
                  <c:v>41655</c:v>
                </c:pt>
                <c:pt idx="242">
                  <c:v>41656</c:v>
                </c:pt>
                <c:pt idx="243">
                  <c:v>41660</c:v>
                </c:pt>
                <c:pt idx="244">
                  <c:v>41661</c:v>
                </c:pt>
                <c:pt idx="245">
                  <c:v>41662</c:v>
                </c:pt>
                <c:pt idx="246">
                  <c:v>41663</c:v>
                </c:pt>
                <c:pt idx="247">
                  <c:v>41666</c:v>
                </c:pt>
                <c:pt idx="248">
                  <c:v>41667</c:v>
                </c:pt>
                <c:pt idx="249">
                  <c:v>41668</c:v>
                </c:pt>
                <c:pt idx="250">
                  <c:v>41669</c:v>
                </c:pt>
                <c:pt idx="251">
                  <c:v>41670</c:v>
                </c:pt>
                <c:pt idx="252">
                  <c:v>41673</c:v>
                </c:pt>
                <c:pt idx="253">
                  <c:v>41674</c:v>
                </c:pt>
                <c:pt idx="254">
                  <c:v>41675</c:v>
                </c:pt>
                <c:pt idx="255">
                  <c:v>41676</c:v>
                </c:pt>
                <c:pt idx="256">
                  <c:v>41677</c:v>
                </c:pt>
                <c:pt idx="257">
                  <c:v>41680</c:v>
                </c:pt>
                <c:pt idx="258">
                  <c:v>41681</c:v>
                </c:pt>
                <c:pt idx="259">
                  <c:v>41682</c:v>
                </c:pt>
                <c:pt idx="260">
                  <c:v>41683</c:v>
                </c:pt>
                <c:pt idx="261">
                  <c:v>41684</c:v>
                </c:pt>
                <c:pt idx="262">
                  <c:v>41688</c:v>
                </c:pt>
                <c:pt idx="263">
                  <c:v>41689</c:v>
                </c:pt>
                <c:pt idx="264">
                  <c:v>41690</c:v>
                </c:pt>
                <c:pt idx="265">
                  <c:v>41691</c:v>
                </c:pt>
                <c:pt idx="266">
                  <c:v>41694</c:v>
                </c:pt>
                <c:pt idx="267">
                  <c:v>41695</c:v>
                </c:pt>
                <c:pt idx="268">
                  <c:v>41696</c:v>
                </c:pt>
                <c:pt idx="269">
                  <c:v>41697</c:v>
                </c:pt>
                <c:pt idx="270">
                  <c:v>41698</c:v>
                </c:pt>
                <c:pt idx="271">
                  <c:v>41701</c:v>
                </c:pt>
                <c:pt idx="272">
                  <c:v>41702</c:v>
                </c:pt>
                <c:pt idx="273">
                  <c:v>41703</c:v>
                </c:pt>
                <c:pt idx="274">
                  <c:v>41704</c:v>
                </c:pt>
                <c:pt idx="275">
                  <c:v>41705</c:v>
                </c:pt>
                <c:pt idx="276">
                  <c:v>41708</c:v>
                </c:pt>
                <c:pt idx="277">
                  <c:v>41709</c:v>
                </c:pt>
                <c:pt idx="278">
                  <c:v>41710</c:v>
                </c:pt>
                <c:pt idx="279">
                  <c:v>41711</c:v>
                </c:pt>
                <c:pt idx="280">
                  <c:v>41712</c:v>
                </c:pt>
                <c:pt idx="281">
                  <c:v>41715</c:v>
                </c:pt>
                <c:pt idx="282">
                  <c:v>41716</c:v>
                </c:pt>
                <c:pt idx="283">
                  <c:v>41717</c:v>
                </c:pt>
                <c:pt idx="284">
                  <c:v>41718</c:v>
                </c:pt>
                <c:pt idx="285">
                  <c:v>41719</c:v>
                </c:pt>
                <c:pt idx="286">
                  <c:v>41722</c:v>
                </c:pt>
                <c:pt idx="287">
                  <c:v>41723</c:v>
                </c:pt>
                <c:pt idx="288">
                  <c:v>41724</c:v>
                </c:pt>
                <c:pt idx="289">
                  <c:v>41725</c:v>
                </c:pt>
                <c:pt idx="290">
                  <c:v>41726</c:v>
                </c:pt>
                <c:pt idx="291">
                  <c:v>41729</c:v>
                </c:pt>
                <c:pt idx="292">
                  <c:v>41730</c:v>
                </c:pt>
                <c:pt idx="293">
                  <c:v>41731</c:v>
                </c:pt>
                <c:pt idx="294">
                  <c:v>41732</c:v>
                </c:pt>
                <c:pt idx="295">
                  <c:v>41733</c:v>
                </c:pt>
                <c:pt idx="296">
                  <c:v>41736</c:v>
                </c:pt>
                <c:pt idx="297">
                  <c:v>41737</c:v>
                </c:pt>
                <c:pt idx="298">
                  <c:v>41738</c:v>
                </c:pt>
                <c:pt idx="299">
                  <c:v>41739</c:v>
                </c:pt>
                <c:pt idx="300">
                  <c:v>41740</c:v>
                </c:pt>
                <c:pt idx="301">
                  <c:v>41743</c:v>
                </c:pt>
                <c:pt idx="302">
                  <c:v>41744</c:v>
                </c:pt>
                <c:pt idx="303">
                  <c:v>41745</c:v>
                </c:pt>
                <c:pt idx="304">
                  <c:v>41746</c:v>
                </c:pt>
                <c:pt idx="305">
                  <c:v>41750</c:v>
                </c:pt>
                <c:pt idx="306">
                  <c:v>41751</c:v>
                </c:pt>
                <c:pt idx="307">
                  <c:v>41752</c:v>
                </c:pt>
                <c:pt idx="308">
                  <c:v>41753</c:v>
                </c:pt>
                <c:pt idx="309">
                  <c:v>41754</c:v>
                </c:pt>
                <c:pt idx="310">
                  <c:v>41757</c:v>
                </c:pt>
                <c:pt idx="311">
                  <c:v>41758</c:v>
                </c:pt>
                <c:pt idx="312">
                  <c:v>41759</c:v>
                </c:pt>
                <c:pt idx="313">
                  <c:v>41760</c:v>
                </c:pt>
                <c:pt idx="314">
                  <c:v>41761</c:v>
                </c:pt>
                <c:pt idx="315">
                  <c:v>41764</c:v>
                </c:pt>
                <c:pt idx="316">
                  <c:v>41765</c:v>
                </c:pt>
                <c:pt idx="317">
                  <c:v>41766</c:v>
                </c:pt>
                <c:pt idx="318">
                  <c:v>41767</c:v>
                </c:pt>
                <c:pt idx="319">
                  <c:v>41768</c:v>
                </c:pt>
                <c:pt idx="320">
                  <c:v>41771</c:v>
                </c:pt>
                <c:pt idx="321">
                  <c:v>41772</c:v>
                </c:pt>
                <c:pt idx="322">
                  <c:v>41773</c:v>
                </c:pt>
                <c:pt idx="323">
                  <c:v>41774</c:v>
                </c:pt>
                <c:pt idx="324">
                  <c:v>41775</c:v>
                </c:pt>
                <c:pt idx="325">
                  <c:v>41778</c:v>
                </c:pt>
                <c:pt idx="326">
                  <c:v>41779</c:v>
                </c:pt>
                <c:pt idx="327">
                  <c:v>41780</c:v>
                </c:pt>
                <c:pt idx="328">
                  <c:v>41781</c:v>
                </c:pt>
                <c:pt idx="329">
                  <c:v>41782</c:v>
                </c:pt>
                <c:pt idx="330">
                  <c:v>41786</c:v>
                </c:pt>
                <c:pt idx="331">
                  <c:v>41787</c:v>
                </c:pt>
                <c:pt idx="332">
                  <c:v>41788</c:v>
                </c:pt>
                <c:pt idx="333">
                  <c:v>41789</c:v>
                </c:pt>
                <c:pt idx="334">
                  <c:v>41792</c:v>
                </c:pt>
                <c:pt idx="335">
                  <c:v>41793</c:v>
                </c:pt>
                <c:pt idx="336">
                  <c:v>41794</c:v>
                </c:pt>
                <c:pt idx="337">
                  <c:v>41795</c:v>
                </c:pt>
                <c:pt idx="338">
                  <c:v>41796</c:v>
                </c:pt>
                <c:pt idx="339">
                  <c:v>41799</c:v>
                </c:pt>
                <c:pt idx="340">
                  <c:v>41800</c:v>
                </c:pt>
                <c:pt idx="341">
                  <c:v>41801</c:v>
                </c:pt>
                <c:pt idx="342">
                  <c:v>41802</c:v>
                </c:pt>
                <c:pt idx="343">
                  <c:v>41803</c:v>
                </c:pt>
                <c:pt idx="344">
                  <c:v>41806</c:v>
                </c:pt>
                <c:pt idx="345">
                  <c:v>41807</c:v>
                </c:pt>
                <c:pt idx="346">
                  <c:v>41808</c:v>
                </c:pt>
                <c:pt idx="347">
                  <c:v>41809</c:v>
                </c:pt>
                <c:pt idx="348">
                  <c:v>41810</c:v>
                </c:pt>
                <c:pt idx="349">
                  <c:v>41813</c:v>
                </c:pt>
                <c:pt idx="350">
                  <c:v>41814</c:v>
                </c:pt>
                <c:pt idx="351">
                  <c:v>41815</c:v>
                </c:pt>
                <c:pt idx="352">
                  <c:v>41816</c:v>
                </c:pt>
                <c:pt idx="353">
                  <c:v>41817</c:v>
                </c:pt>
                <c:pt idx="354">
                  <c:v>41820</c:v>
                </c:pt>
                <c:pt idx="355">
                  <c:v>41821</c:v>
                </c:pt>
                <c:pt idx="356">
                  <c:v>41822</c:v>
                </c:pt>
                <c:pt idx="357">
                  <c:v>41823</c:v>
                </c:pt>
                <c:pt idx="358">
                  <c:v>41827</c:v>
                </c:pt>
                <c:pt idx="359">
                  <c:v>41828</c:v>
                </c:pt>
                <c:pt idx="360">
                  <c:v>41829</c:v>
                </c:pt>
                <c:pt idx="361">
                  <c:v>41830</c:v>
                </c:pt>
                <c:pt idx="362">
                  <c:v>41831</c:v>
                </c:pt>
                <c:pt idx="363">
                  <c:v>41834</c:v>
                </c:pt>
                <c:pt idx="364">
                  <c:v>41835</c:v>
                </c:pt>
                <c:pt idx="365">
                  <c:v>41836</c:v>
                </c:pt>
                <c:pt idx="366">
                  <c:v>41837</c:v>
                </c:pt>
                <c:pt idx="367">
                  <c:v>41838</c:v>
                </c:pt>
                <c:pt idx="368">
                  <c:v>41841</c:v>
                </c:pt>
                <c:pt idx="369">
                  <c:v>41842</c:v>
                </c:pt>
                <c:pt idx="370">
                  <c:v>41843</c:v>
                </c:pt>
                <c:pt idx="371">
                  <c:v>41844</c:v>
                </c:pt>
                <c:pt idx="372">
                  <c:v>41845</c:v>
                </c:pt>
                <c:pt idx="373">
                  <c:v>41848</c:v>
                </c:pt>
                <c:pt idx="374">
                  <c:v>41849</c:v>
                </c:pt>
                <c:pt idx="375">
                  <c:v>41850</c:v>
                </c:pt>
                <c:pt idx="376">
                  <c:v>41851</c:v>
                </c:pt>
                <c:pt idx="377">
                  <c:v>41852</c:v>
                </c:pt>
                <c:pt idx="378">
                  <c:v>41855</c:v>
                </c:pt>
                <c:pt idx="379">
                  <c:v>41856</c:v>
                </c:pt>
                <c:pt idx="380">
                  <c:v>41857</c:v>
                </c:pt>
                <c:pt idx="381">
                  <c:v>41858</c:v>
                </c:pt>
                <c:pt idx="382">
                  <c:v>41859</c:v>
                </c:pt>
                <c:pt idx="383">
                  <c:v>41862</c:v>
                </c:pt>
                <c:pt idx="384">
                  <c:v>41863</c:v>
                </c:pt>
                <c:pt idx="385">
                  <c:v>41864</c:v>
                </c:pt>
                <c:pt idx="386">
                  <c:v>41865</c:v>
                </c:pt>
                <c:pt idx="387">
                  <c:v>41866</c:v>
                </c:pt>
                <c:pt idx="388">
                  <c:v>41869</c:v>
                </c:pt>
                <c:pt idx="389">
                  <c:v>41870</c:v>
                </c:pt>
                <c:pt idx="390">
                  <c:v>41871</c:v>
                </c:pt>
                <c:pt idx="391">
                  <c:v>41872</c:v>
                </c:pt>
                <c:pt idx="392">
                  <c:v>41873</c:v>
                </c:pt>
                <c:pt idx="393">
                  <c:v>41876</c:v>
                </c:pt>
                <c:pt idx="394">
                  <c:v>41877</c:v>
                </c:pt>
                <c:pt idx="395">
                  <c:v>41878</c:v>
                </c:pt>
                <c:pt idx="396">
                  <c:v>41879</c:v>
                </c:pt>
                <c:pt idx="397">
                  <c:v>41880</c:v>
                </c:pt>
                <c:pt idx="398">
                  <c:v>41884</c:v>
                </c:pt>
                <c:pt idx="399">
                  <c:v>41885</c:v>
                </c:pt>
                <c:pt idx="400">
                  <c:v>41886</c:v>
                </c:pt>
                <c:pt idx="401">
                  <c:v>41887</c:v>
                </c:pt>
                <c:pt idx="402">
                  <c:v>41890</c:v>
                </c:pt>
                <c:pt idx="403">
                  <c:v>41891</c:v>
                </c:pt>
                <c:pt idx="404">
                  <c:v>41892</c:v>
                </c:pt>
                <c:pt idx="405">
                  <c:v>41893</c:v>
                </c:pt>
                <c:pt idx="406">
                  <c:v>41894</c:v>
                </c:pt>
                <c:pt idx="407">
                  <c:v>41897</c:v>
                </c:pt>
                <c:pt idx="408">
                  <c:v>41898</c:v>
                </c:pt>
                <c:pt idx="409">
                  <c:v>41899</c:v>
                </c:pt>
                <c:pt idx="410">
                  <c:v>41900</c:v>
                </c:pt>
                <c:pt idx="411">
                  <c:v>41901</c:v>
                </c:pt>
                <c:pt idx="412">
                  <c:v>41904</c:v>
                </c:pt>
                <c:pt idx="413">
                  <c:v>41905</c:v>
                </c:pt>
                <c:pt idx="414">
                  <c:v>41906</c:v>
                </c:pt>
                <c:pt idx="415">
                  <c:v>41907</c:v>
                </c:pt>
                <c:pt idx="416">
                  <c:v>41908</c:v>
                </c:pt>
                <c:pt idx="417">
                  <c:v>41911</c:v>
                </c:pt>
                <c:pt idx="418">
                  <c:v>41912</c:v>
                </c:pt>
                <c:pt idx="419">
                  <c:v>41913</c:v>
                </c:pt>
                <c:pt idx="420">
                  <c:v>41914</c:v>
                </c:pt>
                <c:pt idx="421">
                  <c:v>41915</c:v>
                </c:pt>
                <c:pt idx="422">
                  <c:v>41918</c:v>
                </c:pt>
                <c:pt idx="423">
                  <c:v>41919</c:v>
                </c:pt>
                <c:pt idx="424">
                  <c:v>41920</c:v>
                </c:pt>
                <c:pt idx="425">
                  <c:v>41921</c:v>
                </c:pt>
                <c:pt idx="426">
                  <c:v>41922</c:v>
                </c:pt>
                <c:pt idx="427">
                  <c:v>41925</c:v>
                </c:pt>
                <c:pt idx="428">
                  <c:v>41926</c:v>
                </c:pt>
                <c:pt idx="429">
                  <c:v>41927</c:v>
                </c:pt>
                <c:pt idx="430">
                  <c:v>41928</c:v>
                </c:pt>
                <c:pt idx="431">
                  <c:v>41929</c:v>
                </c:pt>
                <c:pt idx="432">
                  <c:v>41932</c:v>
                </c:pt>
                <c:pt idx="433">
                  <c:v>41933</c:v>
                </c:pt>
                <c:pt idx="434">
                  <c:v>41934</c:v>
                </c:pt>
                <c:pt idx="435">
                  <c:v>41935</c:v>
                </c:pt>
                <c:pt idx="436">
                  <c:v>41936</c:v>
                </c:pt>
                <c:pt idx="437">
                  <c:v>41939</c:v>
                </c:pt>
                <c:pt idx="438">
                  <c:v>41940</c:v>
                </c:pt>
                <c:pt idx="439">
                  <c:v>41941</c:v>
                </c:pt>
                <c:pt idx="440">
                  <c:v>41942</c:v>
                </c:pt>
                <c:pt idx="441">
                  <c:v>41943</c:v>
                </c:pt>
                <c:pt idx="442">
                  <c:v>41946</c:v>
                </c:pt>
                <c:pt idx="443">
                  <c:v>41947</c:v>
                </c:pt>
                <c:pt idx="444">
                  <c:v>41948</c:v>
                </c:pt>
                <c:pt idx="445">
                  <c:v>41949</c:v>
                </c:pt>
                <c:pt idx="446">
                  <c:v>41950</c:v>
                </c:pt>
                <c:pt idx="447">
                  <c:v>41953</c:v>
                </c:pt>
                <c:pt idx="448">
                  <c:v>41954</c:v>
                </c:pt>
                <c:pt idx="449">
                  <c:v>41955</c:v>
                </c:pt>
                <c:pt idx="450">
                  <c:v>41956</c:v>
                </c:pt>
                <c:pt idx="451">
                  <c:v>41957</c:v>
                </c:pt>
                <c:pt idx="452">
                  <c:v>41960</c:v>
                </c:pt>
                <c:pt idx="453" formatCode="0.00">
                  <c:v>41961</c:v>
                </c:pt>
                <c:pt idx="454" formatCode="0.00">
                  <c:v>41962</c:v>
                </c:pt>
                <c:pt idx="455" formatCode="d\-mmm\-yy">
                  <c:v>41963</c:v>
                </c:pt>
                <c:pt idx="456" formatCode="d\-mmm\-yy">
                  <c:v>41964</c:v>
                </c:pt>
                <c:pt idx="457" formatCode="d\-mmm\-yy">
                  <c:v>41967</c:v>
                </c:pt>
                <c:pt idx="458" formatCode="d\-mmm\-yy">
                  <c:v>41968</c:v>
                </c:pt>
                <c:pt idx="459" formatCode="d\-mmm\-yy">
                  <c:v>41969</c:v>
                </c:pt>
              </c:numCache>
            </c:numRef>
          </c:cat>
          <c:val>
            <c:numRef>
              <c:f>'Figure 4-B'!$G$2:$G$461</c:f>
              <c:numCache>
                <c:formatCode>0.00</c:formatCode>
                <c:ptCount val="460"/>
                <c:pt idx="0">
                  <c:v>87.21771605814294</c:v>
                </c:pt>
                <c:pt idx="1">
                  <c:v>87.21771605814294</c:v>
                </c:pt>
                <c:pt idx="2">
                  <c:v>87.21771605814294</c:v>
                </c:pt>
                <c:pt idx="3">
                  <c:v>87.21771605814294</c:v>
                </c:pt>
                <c:pt idx="4">
                  <c:v>87.21771605814294</c:v>
                </c:pt>
                <c:pt idx="5">
                  <c:v>87.21771605814294</c:v>
                </c:pt>
                <c:pt idx="6">
                  <c:v>87.21771605814294</c:v>
                </c:pt>
                <c:pt idx="7">
                  <c:v>87.21771605814294</c:v>
                </c:pt>
                <c:pt idx="8">
                  <c:v>87.21771605814294</c:v>
                </c:pt>
                <c:pt idx="9">
                  <c:v>87.21771605814294</c:v>
                </c:pt>
                <c:pt idx="10">
                  <c:v>87.21771605814294</c:v>
                </c:pt>
                <c:pt idx="11">
                  <c:v>87.21771605814294</c:v>
                </c:pt>
                <c:pt idx="12">
                  <c:v>87.21771605814294</c:v>
                </c:pt>
                <c:pt idx="13">
                  <c:v>87.21771605814294</c:v>
                </c:pt>
                <c:pt idx="14">
                  <c:v>87.21771605814294</c:v>
                </c:pt>
                <c:pt idx="15">
                  <c:v>87.21771605814294</c:v>
                </c:pt>
                <c:pt idx="16">
                  <c:v>87.21771605814294</c:v>
                </c:pt>
                <c:pt idx="17">
                  <c:v>87.21771605814294</c:v>
                </c:pt>
                <c:pt idx="18">
                  <c:v>87.21771605814294</c:v>
                </c:pt>
                <c:pt idx="19">
                  <c:v>87.21771605814294</c:v>
                </c:pt>
                <c:pt idx="20">
                  <c:v>87.21771605814294</c:v>
                </c:pt>
                <c:pt idx="21">
                  <c:v>87.21771605814294</c:v>
                </c:pt>
                <c:pt idx="22">
                  <c:v>87.21771605814294</c:v>
                </c:pt>
                <c:pt idx="23">
                  <c:v>87.21771605814294</c:v>
                </c:pt>
                <c:pt idx="24">
                  <c:v>87.21771605814294</c:v>
                </c:pt>
                <c:pt idx="25">
                  <c:v>87.21771605814294</c:v>
                </c:pt>
                <c:pt idx="26">
                  <c:v>87.21771605814294</c:v>
                </c:pt>
                <c:pt idx="27">
                  <c:v>87.21771605814294</c:v>
                </c:pt>
                <c:pt idx="28">
                  <c:v>87.21771605814294</c:v>
                </c:pt>
                <c:pt idx="29">
                  <c:v>87.21771605814294</c:v>
                </c:pt>
                <c:pt idx="30">
                  <c:v>87.21771605814294</c:v>
                </c:pt>
                <c:pt idx="31">
                  <c:v>87.21771605814294</c:v>
                </c:pt>
                <c:pt idx="32">
                  <c:v>87.21771605814294</c:v>
                </c:pt>
                <c:pt idx="33">
                  <c:v>87.21771605814294</c:v>
                </c:pt>
                <c:pt idx="34">
                  <c:v>87.21771605814294</c:v>
                </c:pt>
                <c:pt idx="35">
                  <c:v>87.21771605814294</c:v>
                </c:pt>
                <c:pt idx="36">
                  <c:v>87.21771605814294</c:v>
                </c:pt>
                <c:pt idx="37">
                  <c:v>87.21771605814294</c:v>
                </c:pt>
                <c:pt idx="38">
                  <c:v>87.21771605814294</c:v>
                </c:pt>
                <c:pt idx="39">
                  <c:v>87.21771605814294</c:v>
                </c:pt>
                <c:pt idx="40">
                  <c:v>87.21771605814294</c:v>
                </c:pt>
                <c:pt idx="41">
                  <c:v>87.21771605814294</c:v>
                </c:pt>
                <c:pt idx="42">
                  <c:v>87.21771605814294</c:v>
                </c:pt>
                <c:pt idx="43">
                  <c:v>87.21771605814294</c:v>
                </c:pt>
                <c:pt idx="44">
                  <c:v>87.21771605814294</c:v>
                </c:pt>
                <c:pt idx="45">
                  <c:v>87.21771605814294</c:v>
                </c:pt>
                <c:pt idx="46">
                  <c:v>87.21771605814294</c:v>
                </c:pt>
                <c:pt idx="47">
                  <c:v>87.21771605814294</c:v>
                </c:pt>
                <c:pt idx="48">
                  <c:v>87.21771605814294</c:v>
                </c:pt>
                <c:pt idx="49">
                  <c:v>87.21771605814294</c:v>
                </c:pt>
                <c:pt idx="50">
                  <c:v>87.21771605814294</c:v>
                </c:pt>
                <c:pt idx="51">
                  <c:v>87.21771605814294</c:v>
                </c:pt>
                <c:pt idx="52">
                  <c:v>87.21771605814294</c:v>
                </c:pt>
                <c:pt idx="53">
                  <c:v>87.21771605814294</c:v>
                </c:pt>
                <c:pt idx="54">
                  <c:v>87.21771605814294</c:v>
                </c:pt>
                <c:pt idx="55">
                  <c:v>87.21771605814294</c:v>
                </c:pt>
                <c:pt idx="56">
                  <c:v>87.21771605814294</c:v>
                </c:pt>
                <c:pt idx="57">
                  <c:v>87.21771605814294</c:v>
                </c:pt>
                <c:pt idx="58">
                  <c:v>87.21771605814294</c:v>
                </c:pt>
                <c:pt idx="59">
                  <c:v>87.21771605814294</c:v>
                </c:pt>
                <c:pt idx="60">
                  <c:v>87.21771605814294</c:v>
                </c:pt>
                <c:pt idx="61">
                  <c:v>87.21771605814294</c:v>
                </c:pt>
                <c:pt idx="62">
                  <c:v>87.21771605814294</c:v>
                </c:pt>
                <c:pt idx="63">
                  <c:v>87.21771605814294</c:v>
                </c:pt>
                <c:pt idx="64">
                  <c:v>87.21771605814294</c:v>
                </c:pt>
                <c:pt idx="65">
                  <c:v>87.21771605814294</c:v>
                </c:pt>
                <c:pt idx="66">
                  <c:v>87.21771605814294</c:v>
                </c:pt>
                <c:pt idx="67">
                  <c:v>87.21771605814294</c:v>
                </c:pt>
                <c:pt idx="68">
                  <c:v>87.21771605814294</c:v>
                </c:pt>
                <c:pt idx="69">
                  <c:v>87.21771605814294</c:v>
                </c:pt>
                <c:pt idx="70">
                  <c:v>87.21771605814294</c:v>
                </c:pt>
                <c:pt idx="71">
                  <c:v>87.21771605814294</c:v>
                </c:pt>
                <c:pt idx="72">
                  <c:v>87.21771605814294</c:v>
                </c:pt>
                <c:pt idx="73">
                  <c:v>87.21771605814294</c:v>
                </c:pt>
                <c:pt idx="74">
                  <c:v>87.21771605814294</c:v>
                </c:pt>
                <c:pt idx="75">
                  <c:v>87.21771605814294</c:v>
                </c:pt>
                <c:pt idx="76">
                  <c:v>87.21771605814294</c:v>
                </c:pt>
                <c:pt idx="77">
                  <c:v>87.21771605814294</c:v>
                </c:pt>
                <c:pt idx="78">
                  <c:v>87.21771605814294</c:v>
                </c:pt>
                <c:pt idx="79">
                  <c:v>87.21771605814294</c:v>
                </c:pt>
                <c:pt idx="80">
                  <c:v>87.21771605814294</c:v>
                </c:pt>
                <c:pt idx="81">
                  <c:v>87.21771605814294</c:v>
                </c:pt>
                <c:pt idx="82">
                  <c:v>87.21771605814294</c:v>
                </c:pt>
                <c:pt idx="83">
                  <c:v>87.21771605814294</c:v>
                </c:pt>
                <c:pt idx="84">
                  <c:v>87.21771605814294</c:v>
                </c:pt>
                <c:pt idx="85">
                  <c:v>87.21771605814294</c:v>
                </c:pt>
                <c:pt idx="86">
                  <c:v>87.21771605814294</c:v>
                </c:pt>
                <c:pt idx="87">
                  <c:v>87.21771605814294</c:v>
                </c:pt>
                <c:pt idx="88">
                  <c:v>87.21771605814294</c:v>
                </c:pt>
                <c:pt idx="89">
                  <c:v>87.21771605814294</c:v>
                </c:pt>
                <c:pt idx="90">
                  <c:v>87.21771605814294</c:v>
                </c:pt>
                <c:pt idx="91">
                  <c:v>87.21771605814294</c:v>
                </c:pt>
                <c:pt idx="92">
                  <c:v>87.21771605814294</c:v>
                </c:pt>
                <c:pt idx="93">
                  <c:v>87.21771605814294</c:v>
                </c:pt>
                <c:pt idx="94">
                  <c:v>87.21771605814294</c:v>
                </c:pt>
                <c:pt idx="95">
                  <c:v>87.21771605814294</c:v>
                </c:pt>
                <c:pt idx="96">
                  <c:v>87.21771605814294</c:v>
                </c:pt>
                <c:pt idx="97">
                  <c:v>87.21771605814294</c:v>
                </c:pt>
                <c:pt idx="98">
                  <c:v>87.21771605814294</c:v>
                </c:pt>
                <c:pt idx="99">
                  <c:v>87.21771605814294</c:v>
                </c:pt>
                <c:pt idx="100">
                  <c:v>87.21771605814294</c:v>
                </c:pt>
                <c:pt idx="101">
                  <c:v>87.21771605814294</c:v>
                </c:pt>
                <c:pt idx="102">
                  <c:v>87.21771605814294</c:v>
                </c:pt>
                <c:pt idx="103">
                  <c:v>87.21771605814294</c:v>
                </c:pt>
                <c:pt idx="104">
                  <c:v>87.21771605814294</c:v>
                </c:pt>
                <c:pt idx="105">
                  <c:v>87.21771605814294</c:v>
                </c:pt>
                <c:pt idx="106">
                  <c:v>87.21771605814294</c:v>
                </c:pt>
                <c:pt idx="107">
                  <c:v>87.21771605814294</c:v>
                </c:pt>
                <c:pt idx="108">
                  <c:v>87.21771605814294</c:v>
                </c:pt>
                <c:pt idx="109">
                  <c:v>87.21771605814294</c:v>
                </c:pt>
                <c:pt idx="110">
                  <c:v>87.21771605814294</c:v>
                </c:pt>
                <c:pt idx="111">
                  <c:v>87.21771605814294</c:v>
                </c:pt>
                <c:pt idx="112">
                  <c:v>87.21771605814294</c:v>
                </c:pt>
                <c:pt idx="113">
                  <c:v>87.21771605814294</c:v>
                </c:pt>
                <c:pt idx="114">
                  <c:v>87.21771605814294</c:v>
                </c:pt>
                <c:pt idx="115">
                  <c:v>87.21771605814294</c:v>
                </c:pt>
                <c:pt idx="116">
                  <c:v>87.21771605814294</c:v>
                </c:pt>
                <c:pt idx="117">
                  <c:v>87.21771605814294</c:v>
                </c:pt>
                <c:pt idx="118">
                  <c:v>87.21771605814294</c:v>
                </c:pt>
                <c:pt idx="119">
                  <c:v>87.21771605814294</c:v>
                </c:pt>
                <c:pt idx="120">
                  <c:v>87.21771605814294</c:v>
                </c:pt>
                <c:pt idx="121">
                  <c:v>87.21771605814294</c:v>
                </c:pt>
                <c:pt idx="122">
                  <c:v>87.21771605814294</c:v>
                </c:pt>
                <c:pt idx="123">
                  <c:v>87.21771605814294</c:v>
                </c:pt>
                <c:pt idx="124">
                  <c:v>87.21771605814294</c:v>
                </c:pt>
                <c:pt idx="125">
                  <c:v>87.21771605814294</c:v>
                </c:pt>
                <c:pt idx="126">
                  <c:v>87.21771605814294</c:v>
                </c:pt>
                <c:pt idx="127">
                  <c:v>87.21771605814294</c:v>
                </c:pt>
                <c:pt idx="128">
                  <c:v>87.21771605814294</c:v>
                </c:pt>
                <c:pt idx="129">
                  <c:v>87.21771605814294</c:v>
                </c:pt>
                <c:pt idx="130">
                  <c:v>87.21771605814294</c:v>
                </c:pt>
                <c:pt idx="131">
                  <c:v>87.21771605814294</c:v>
                </c:pt>
                <c:pt idx="132">
                  <c:v>87.21771605814294</c:v>
                </c:pt>
                <c:pt idx="133">
                  <c:v>87.21771605814294</c:v>
                </c:pt>
                <c:pt idx="134">
                  <c:v>87.21771605814294</c:v>
                </c:pt>
                <c:pt idx="135">
                  <c:v>87.21771605814294</c:v>
                </c:pt>
                <c:pt idx="136">
                  <c:v>87.21771605814294</c:v>
                </c:pt>
                <c:pt idx="137">
                  <c:v>87.21771605814294</c:v>
                </c:pt>
                <c:pt idx="138">
                  <c:v>87.21771605814294</c:v>
                </c:pt>
                <c:pt idx="139">
                  <c:v>87.21771605814294</c:v>
                </c:pt>
                <c:pt idx="140">
                  <c:v>87.21771605814294</c:v>
                </c:pt>
                <c:pt idx="141">
                  <c:v>87.21771605814294</c:v>
                </c:pt>
                <c:pt idx="142">
                  <c:v>87.21771605814294</c:v>
                </c:pt>
                <c:pt idx="143">
                  <c:v>87.21771605814294</c:v>
                </c:pt>
                <c:pt idx="144">
                  <c:v>87.21771605814294</c:v>
                </c:pt>
                <c:pt idx="145">
                  <c:v>87.21771605814294</c:v>
                </c:pt>
                <c:pt idx="146">
                  <c:v>87.21771605814294</c:v>
                </c:pt>
                <c:pt idx="147">
                  <c:v>87.21771605814294</c:v>
                </c:pt>
                <c:pt idx="148">
                  <c:v>87.21771605814294</c:v>
                </c:pt>
                <c:pt idx="149">
                  <c:v>87.21771605814294</c:v>
                </c:pt>
                <c:pt idx="150">
                  <c:v>87.21771605814294</c:v>
                </c:pt>
                <c:pt idx="151">
                  <c:v>87.21771605814294</c:v>
                </c:pt>
                <c:pt idx="152">
                  <c:v>87.21771605814294</c:v>
                </c:pt>
                <c:pt idx="153">
                  <c:v>87.21771605814294</c:v>
                </c:pt>
                <c:pt idx="154">
                  <c:v>87.21771605814294</c:v>
                </c:pt>
                <c:pt idx="155">
                  <c:v>87.21771605814294</c:v>
                </c:pt>
                <c:pt idx="156">
                  <c:v>87.21771605814294</c:v>
                </c:pt>
                <c:pt idx="157">
                  <c:v>87.21771605814294</c:v>
                </c:pt>
                <c:pt idx="158">
                  <c:v>87.21771605814294</c:v>
                </c:pt>
                <c:pt idx="159">
                  <c:v>87.21771605814294</c:v>
                </c:pt>
                <c:pt idx="160">
                  <c:v>87.21771605814294</c:v>
                </c:pt>
                <c:pt idx="161">
                  <c:v>87.21771605814294</c:v>
                </c:pt>
                <c:pt idx="162">
                  <c:v>87.21771605814294</c:v>
                </c:pt>
                <c:pt idx="163">
                  <c:v>87.21771605814294</c:v>
                </c:pt>
                <c:pt idx="164">
                  <c:v>87.21771605814294</c:v>
                </c:pt>
                <c:pt idx="165">
                  <c:v>87.21771605814294</c:v>
                </c:pt>
                <c:pt idx="166">
                  <c:v>87.21771605814294</c:v>
                </c:pt>
                <c:pt idx="167">
                  <c:v>87.21771605814294</c:v>
                </c:pt>
                <c:pt idx="168">
                  <c:v>87.21771605814294</c:v>
                </c:pt>
                <c:pt idx="169">
                  <c:v>87.21771605814294</c:v>
                </c:pt>
                <c:pt idx="170">
                  <c:v>87.21771605814294</c:v>
                </c:pt>
                <c:pt idx="171">
                  <c:v>87.21771605814294</c:v>
                </c:pt>
                <c:pt idx="172">
                  <c:v>87.21771605814294</c:v>
                </c:pt>
                <c:pt idx="173">
                  <c:v>87.21771605814294</c:v>
                </c:pt>
                <c:pt idx="174">
                  <c:v>87.21771605814294</c:v>
                </c:pt>
                <c:pt idx="175">
                  <c:v>87.21771605814294</c:v>
                </c:pt>
                <c:pt idx="176">
                  <c:v>87.21771605814294</c:v>
                </c:pt>
                <c:pt idx="177">
                  <c:v>87.21771605814294</c:v>
                </c:pt>
                <c:pt idx="178">
                  <c:v>87.21771605814294</c:v>
                </c:pt>
                <c:pt idx="179">
                  <c:v>87.21771605814294</c:v>
                </c:pt>
                <c:pt idx="180">
                  <c:v>87.21771605814294</c:v>
                </c:pt>
                <c:pt idx="181">
                  <c:v>87.21771605814294</c:v>
                </c:pt>
                <c:pt idx="182">
                  <c:v>87.21771605814294</c:v>
                </c:pt>
                <c:pt idx="183">
                  <c:v>87.21771605814294</c:v>
                </c:pt>
                <c:pt idx="184">
                  <c:v>87.21771605814294</c:v>
                </c:pt>
                <c:pt idx="185">
                  <c:v>87.21771605814294</c:v>
                </c:pt>
                <c:pt idx="186">
                  <c:v>87.21771605814294</c:v>
                </c:pt>
                <c:pt idx="187">
                  <c:v>87.21771605814294</c:v>
                </c:pt>
                <c:pt idx="188">
                  <c:v>87.21771605814294</c:v>
                </c:pt>
                <c:pt idx="189">
                  <c:v>87.21771605814294</c:v>
                </c:pt>
                <c:pt idx="190">
                  <c:v>87.21771605814294</c:v>
                </c:pt>
                <c:pt idx="191">
                  <c:v>87.21771605814294</c:v>
                </c:pt>
                <c:pt idx="192">
                  <c:v>87.21771605814294</c:v>
                </c:pt>
                <c:pt idx="193">
                  <c:v>87.21771605814294</c:v>
                </c:pt>
                <c:pt idx="194">
                  <c:v>87.21771605814294</c:v>
                </c:pt>
                <c:pt idx="195">
                  <c:v>87.21771605814294</c:v>
                </c:pt>
                <c:pt idx="196">
                  <c:v>87.21771605814294</c:v>
                </c:pt>
                <c:pt idx="197">
                  <c:v>87.21771605814294</c:v>
                </c:pt>
                <c:pt idx="198">
                  <c:v>87.21771605814294</c:v>
                </c:pt>
                <c:pt idx="199">
                  <c:v>87.21771605814294</c:v>
                </c:pt>
                <c:pt idx="200">
                  <c:v>87.21771605814294</c:v>
                </c:pt>
                <c:pt idx="201">
                  <c:v>87.21771605814294</c:v>
                </c:pt>
                <c:pt idx="202">
                  <c:v>87.21771605814294</c:v>
                </c:pt>
                <c:pt idx="203">
                  <c:v>87.21771605814294</c:v>
                </c:pt>
                <c:pt idx="204">
                  <c:v>87.21771605814294</c:v>
                </c:pt>
                <c:pt idx="205">
                  <c:v>87.21771605814294</c:v>
                </c:pt>
                <c:pt idx="206">
                  <c:v>87.21771605814294</c:v>
                </c:pt>
                <c:pt idx="207">
                  <c:v>87.21771605814294</c:v>
                </c:pt>
                <c:pt idx="208">
                  <c:v>87.21771605814294</c:v>
                </c:pt>
                <c:pt idx="209">
                  <c:v>87.21771605814294</c:v>
                </c:pt>
                <c:pt idx="210">
                  <c:v>87.21771605814294</c:v>
                </c:pt>
                <c:pt idx="211">
                  <c:v>87.21771605814294</c:v>
                </c:pt>
                <c:pt idx="212">
                  <c:v>87.21771605814294</c:v>
                </c:pt>
                <c:pt idx="213">
                  <c:v>87.21771605814294</c:v>
                </c:pt>
                <c:pt idx="214">
                  <c:v>87.21771605814294</c:v>
                </c:pt>
                <c:pt idx="215">
                  <c:v>87.21771605814294</c:v>
                </c:pt>
                <c:pt idx="216">
                  <c:v>87.21771605814294</c:v>
                </c:pt>
                <c:pt idx="217">
                  <c:v>87.21771605814294</c:v>
                </c:pt>
                <c:pt idx="218">
                  <c:v>87.21771605814294</c:v>
                </c:pt>
                <c:pt idx="219">
                  <c:v>87.21771605814294</c:v>
                </c:pt>
                <c:pt idx="220">
                  <c:v>87.21771605814294</c:v>
                </c:pt>
                <c:pt idx="221">
                  <c:v>87.21771605814294</c:v>
                </c:pt>
                <c:pt idx="222">
                  <c:v>87.21771605814294</c:v>
                </c:pt>
                <c:pt idx="223">
                  <c:v>87.21771605814294</c:v>
                </c:pt>
                <c:pt idx="224">
                  <c:v>87.21771605814294</c:v>
                </c:pt>
                <c:pt idx="225">
                  <c:v>87.21771605814294</c:v>
                </c:pt>
                <c:pt idx="226">
                  <c:v>87.21771605814294</c:v>
                </c:pt>
                <c:pt idx="227">
                  <c:v>87.21771605814294</c:v>
                </c:pt>
                <c:pt idx="228">
                  <c:v>87.21771605814294</c:v>
                </c:pt>
                <c:pt idx="229">
                  <c:v>87.21771605814294</c:v>
                </c:pt>
                <c:pt idx="230">
                  <c:v>87.21771605814294</c:v>
                </c:pt>
                <c:pt idx="231">
                  <c:v>87.21771605814294</c:v>
                </c:pt>
                <c:pt idx="232">
                  <c:v>87.21771605814294</c:v>
                </c:pt>
                <c:pt idx="233">
                  <c:v>87.21771605814294</c:v>
                </c:pt>
                <c:pt idx="234">
                  <c:v>87.21771605814294</c:v>
                </c:pt>
                <c:pt idx="235">
                  <c:v>87.21771605814294</c:v>
                </c:pt>
                <c:pt idx="236">
                  <c:v>87.21771605814294</c:v>
                </c:pt>
                <c:pt idx="237">
                  <c:v>87.21771605814294</c:v>
                </c:pt>
                <c:pt idx="238">
                  <c:v>87.21771605814294</c:v>
                </c:pt>
                <c:pt idx="239">
                  <c:v>87.21771605814294</c:v>
                </c:pt>
                <c:pt idx="240">
                  <c:v>87.21771605814294</c:v>
                </c:pt>
                <c:pt idx="241">
                  <c:v>87.21771605814294</c:v>
                </c:pt>
                <c:pt idx="242">
                  <c:v>87.21771605814294</c:v>
                </c:pt>
                <c:pt idx="243">
                  <c:v>87.21771605814294</c:v>
                </c:pt>
                <c:pt idx="244">
                  <c:v>87.21771605814294</c:v>
                </c:pt>
                <c:pt idx="245">
                  <c:v>87.21771605814294</c:v>
                </c:pt>
                <c:pt idx="246">
                  <c:v>87.21771605814294</c:v>
                </c:pt>
                <c:pt idx="247">
                  <c:v>87.21771605814294</c:v>
                </c:pt>
                <c:pt idx="248">
                  <c:v>87.21771605814294</c:v>
                </c:pt>
                <c:pt idx="249">
                  <c:v>87.21771605814294</c:v>
                </c:pt>
                <c:pt idx="250">
                  <c:v>87.21771605814294</c:v>
                </c:pt>
                <c:pt idx="251">
                  <c:v>87.21771605814294</c:v>
                </c:pt>
                <c:pt idx="252">
                  <c:v>87.21771605814294</c:v>
                </c:pt>
                <c:pt idx="253">
                  <c:v>87.21771605814294</c:v>
                </c:pt>
                <c:pt idx="254">
                  <c:v>87.21771605814294</c:v>
                </c:pt>
                <c:pt idx="255">
                  <c:v>87.21771605814294</c:v>
                </c:pt>
                <c:pt idx="256">
                  <c:v>87.21771605814294</c:v>
                </c:pt>
                <c:pt idx="257">
                  <c:v>87.21771605814294</c:v>
                </c:pt>
                <c:pt idx="258">
                  <c:v>87.21771605814294</c:v>
                </c:pt>
                <c:pt idx="259">
                  <c:v>87.21771605814294</c:v>
                </c:pt>
                <c:pt idx="260">
                  <c:v>87.21771605814294</c:v>
                </c:pt>
                <c:pt idx="261">
                  <c:v>87.21771605814294</c:v>
                </c:pt>
                <c:pt idx="262">
                  <c:v>87.21771605814294</c:v>
                </c:pt>
                <c:pt idx="263">
                  <c:v>87.21771605814294</c:v>
                </c:pt>
                <c:pt idx="264">
                  <c:v>87.21771605814294</c:v>
                </c:pt>
                <c:pt idx="265">
                  <c:v>87.21771605814294</c:v>
                </c:pt>
                <c:pt idx="266">
                  <c:v>87.21771605814294</c:v>
                </c:pt>
                <c:pt idx="267">
                  <c:v>87.21771605814294</c:v>
                </c:pt>
                <c:pt idx="268">
                  <c:v>87.21771605814294</c:v>
                </c:pt>
                <c:pt idx="269">
                  <c:v>87.21771605814294</c:v>
                </c:pt>
                <c:pt idx="270">
                  <c:v>87.21771605814294</c:v>
                </c:pt>
                <c:pt idx="271">
                  <c:v>87.21771605814294</c:v>
                </c:pt>
                <c:pt idx="272">
                  <c:v>87.21771605814294</c:v>
                </c:pt>
                <c:pt idx="273">
                  <c:v>87.21771605814294</c:v>
                </c:pt>
                <c:pt idx="274">
                  <c:v>87.21771605814294</c:v>
                </c:pt>
                <c:pt idx="275">
                  <c:v>87.21771605814294</c:v>
                </c:pt>
                <c:pt idx="276">
                  <c:v>87.21771605814294</c:v>
                </c:pt>
                <c:pt idx="277">
                  <c:v>87.21771605814294</c:v>
                </c:pt>
                <c:pt idx="278">
                  <c:v>87.21771605814294</c:v>
                </c:pt>
                <c:pt idx="279">
                  <c:v>87.21771605814294</c:v>
                </c:pt>
                <c:pt idx="280">
                  <c:v>87.21771605814294</c:v>
                </c:pt>
                <c:pt idx="281">
                  <c:v>87.21771605814294</c:v>
                </c:pt>
                <c:pt idx="282">
                  <c:v>87.21771605814294</c:v>
                </c:pt>
                <c:pt idx="283">
                  <c:v>87.21771605814294</c:v>
                </c:pt>
                <c:pt idx="284">
                  <c:v>87.21771605814294</c:v>
                </c:pt>
                <c:pt idx="285">
                  <c:v>87.21771605814294</c:v>
                </c:pt>
                <c:pt idx="286">
                  <c:v>87.21771605814294</c:v>
                </c:pt>
                <c:pt idx="287">
                  <c:v>87.21771605814294</c:v>
                </c:pt>
                <c:pt idx="288">
                  <c:v>87.21771605814294</c:v>
                </c:pt>
                <c:pt idx="289">
                  <c:v>87.21771605814294</c:v>
                </c:pt>
                <c:pt idx="290">
                  <c:v>87.21771605814294</c:v>
                </c:pt>
                <c:pt idx="291">
                  <c:v>87.21771605814294</c:v>
                </c:pt>
                <c:pt idx="292">
                  <c:v>87.21771605814294</c:v>
                </c:pt>
                <c:pt idx="293">
                  <c:v>87.21771605814294</c:v>
                </c:pt>
                <c:pt idx="294">
                  <c:v>87.21771605814294</c:v>
                </c:pt>
                <c:pt idx="295">
                  <c:v>87.21771605814294</c:v>
                </c:pt>
                <c:pt idx="296">
                  <c:v>87.21771605814294</c:v>
                </c:pt>
                <c:pt idx="297">
                  <c:v>87.21771605814294</c:v>
                </c:pt>
                <c:pt idx="298">
                  <c:v>87.21771605814294</c:v>
                </c:pt>
                <c:pt idx="299">
                  <c:v>87.21771605814294</c:v>
                </c:pt>
                <c:pt idx="300">
                  <c:v>87.21771605814294</c:v>
                </c:pt>
                <c:pt idx="301">
                  <c:v>87.21771605814294</c:v>
                </c:pt>
                <c:pt idx="302">
                  <c:v>87.21771605814294</c:v>
                </c:pt>
                <c:pt idx="303">
                  <c:v>87.21771605814294</c:v>
                </c:pt>
                <c:pt idx="304">
                  <c:v>87.21771605814294</c:v>
                </c:pt>
                <c:pt idx="305">
                  <c:v>87.21771605814294</c:v>
                </c:pt>
                <c:pt idx="306">
                  <c:v>87.21771605814294</c:v>
                </c:pt>
                <c:pt idx="307">
                  <c:v>87.21771605814294</c:v>
                </c:pt>
                <c:pt idx="308">
                  <c:v>87.21771605814294</c:v>
                </c:pt>
                <c:pt idx="309">
                  <c:v>87.21771605814294</c:v>
                </c:pt>
                <c:pt idx="310">
                  <c:v>87.21771605814294</c:v>
                </c:pt>
                <c:pt idx="311">
                  <c:v>87.21771605814294</c:v>
                </c:pt>
                <c:pt idx="312">
                  <c:v>87.21771605814294</c:v>
                </c:pt>
                <c:pt idx="313">
                  <c:v>87.21771605814294</c:v>
                </c:pt>
                <c:pt idx="314">
                  <c:v>87.21771605814294</c:v>
                </c:pt>
                <c:pt idx="315">
                  <c:v>87.21771605814294</c:v>
                </c:pt>
                <c:pt idx="316">
                  <c:v>87.21771605814294</c:v>
                </c:pt>
                <c:pt idx="317">
                  <c:v>87.21771605814294</c:v>
                </c:pt>
                <c:pt idx="318">
                  <c:v>87.21771605814294</c:v>
                </c:pt>
                <c:pt idx="319">
                  <c:v>87.21771605814294</c:v>
                </c:pt>
                <c:pt idx="320">
                  <c:v>87.21771605814294</c:v>
                </c:pt>
                <c:pt idx="321">
                  <c:v>87.21771605814294</c:v>
                </c:pt>
                <c:pt idx="322">
                  <c:v>87.21771605814294</c:v>
                </c:pt>
                <c:pt idx="323">
                  <c:v>87.21771605814294</c:v>
                </c:pt>
                <c:pt idx="324">
                  <c:v>87.21771605814294</c:v>
                </c:pt>
                <c:pt idx="325">
                  <c:v>87.21771605814294</c:v>
                </c:pt>
                <c:pt idx="326">
                  <c:v>87.21771605814294</c:v>
                </c:pt>
                <c:pt idx="327">
                  <c:v>87.21771605814294</c:v>
                </c:pt>
                <c:pt idx="328">
                  <c:v>87.21771605814294</c:v>
                </c:pt>
                <c:pt idx="329">
                  <c:v>87.21771605814294</c:v>
                </c:pt>
                <c:pt idx="330">
                  <c:v>87.21771605814294</c:v>
                </c:pt>
                <c:pt idx="331">
                  <c:v>87.21771605814294</c:v>
                </c:pt>
                <c:pt idx="332">
                  <c:v>87.21771605814294</c:v>
                </c:pt>
                <c:pt idx="333">
                  <c:v>87.21771605814294</c:v>
                </c:pt>
                <c:pt idx="334">
                  <c:v>87.21771605814294</c:v>
                </c:pt>
                <c:pt idx="335">
                  <c:v>87.21771605814294</c:v>
                </c:pt>
                <c:pt idx="336">
                  <c:v>87.21771605814294</c:v>
                </c:pt>
                <c:pt idx="337">
                  <c:v>87.21771605814294</c:v>
                </c:pt>
                <c:pt idx="338">
                  <c:v>87.21771605814294</c:v>
                </c:pt>
                <c:pt idx="339">
                  <c:v>87.21771605814294</c:v>
                </c:pt>
                <c:pt idx="340">
                  <c:v>87.21771605814294</c:v>
                </c:pt>
                <c:pt idx="341">
                  <c:v>87.21771605814294</c:v>
                </c:pt>
                <c:pt idx="342">
                  <c:v>87.21771605814294</c:v>
                </c:pt>
                <c:pt idx="343">
                  <c:v>87.21771605814294</c:v>
                </c:pt>
                <c:pt idx="344">
                  <c:v>87.21771605814294</c:v>
                </c:pt>
                <c:pt idx="345">
                  <c:v>87.21771605814294</c:v>
                </c:pt>
                <c:pt idx="346">
                  <c:v>87.21771605814294</c:v>
                </c:pt>
                <c:pt idx="347">
                  <c:v>87.21771605814294</c:v>
                </c:pt>
                <c:pt idx="348">
                  <c:v>87.21771605814294</c:v>
                </c:pt>
                <c:pt idx="349">
                  <c:v>87.21771605814294</c:v>
                </c:pt>
                <c:pt idx="350">
                  <c:v>87.21771605814294</c:v>
                </c:pt>
                <c:pt idx="351">
                  <c:v>87.21771605814294</c:v>
                </c:pt>
                <c:pt idx="352">
                  <c:v>87.21771605814294</c:v>
                </c:pt>
                <c:pt idx="353">
                  <c:v>87.21771605814294</c:v>
                </c:pt>
                <c:pt idx="354">
                  <c:v>87.21771605814294</c:v>
                </c:pt>
                <c:pt idx="355">
                  <c:v>87.21771605814294</c:v>
                </c:pt>
                <c:pt idx="356">
                  <c:v>87.21771605814294</c:v>
                </c:pt>
                <c:pt idx="357">
                  <c:v>87.21771605814294</c:v>
                </c:pt>
                <c:pt idx="358">
                  <c:v>87.21771605814294</c:v>
                </c:pt>
                <c:pt idx="359">
                  <c:v>87.21771605814294</c:v>
                </c:pt>
                <c:pt idx="360">
                  <c:v>87.21771605814294</c:v>
                </c:pt>
                <c:pt idx="361">
                  <c:v>87.21771605814294</c:v>
                </c:pt>
                <c:pt idx="362">
                  <c:v>87.21771605814294</c:v>
                </c:pt>
                <c:pt idx="363">
                  <c:v>87.21771605814294</c:v>
                </c:pt>
                <c:pt idx="364">
                  <c:v>87.21771605814294</c:v>
                </c:pt>
                <c:pt idx="365">
                  <c:v>87.21771605814294</c:v>
                </c:pt>
                <c:pt idx="366">
                  <c:v>87.21771605814294</c:v>
                </c:pt>
                <c:pt idx="367">
                  <c:v>87.21771605814294</c:v>
                </c:pt>
                <c:pt idx="368">
                  <c:v>87.21771605814294</c:v>
                </c:pt>
                <c:pt idx="369">
                  <c:v>87.21771605814294</c:v>
                </c:pt>
                <c:pt idx="370">
                  <c:v>87.21771605814294</c:v>
                </c:pt>
                <c:pt idx="371">
                  <c:v>87.21771605814294</c:v>
                </c:pt>
                <c:pt idx="372">
                  <c:v>87.21771605814294</c:v>
                </c:pt>
                <c:pt idx="373">
                  <c:v>87.21771605814294</c:v>
                </c:pt>
                <c:pt idx="374">
                  <c:v>87.21771605814294</c:v>
                </c:pt>
                <c:pt idx="375">
                  <c:v>87.21771605814294</c:v>
                </c:pt>
                <c:pt idx="376">
                  <c:v>87.21771605814294</c:v>
                </c:pt>
                <c:pt idx="377">
                  <c:v>87.21771605814294</c:v>
                </c:pt>
                <c:pt idx="378">
                  <c:v>87.21771605814294</c:v>
                </c:pt>
                <c:pt idx="379">
                  <c:v>87.21771605814294</c:v>
                </c:pt>
                <c:pt idx="380">
                  <c:v>87.21771605814294</c:v>
                </c:pt>
                <c:pt idx="381">
                  <c:v>87.21771605814294</c:v>
                </c:pt>
                <c:pt idx="382">
                  <c:v>87.21771605814294</c:v>
                </c:pt>
                <c:pt idx="383">
                  <c:v>87.21771605814294</c:v>
                </c:pt>
                <c:pt idx="384">
                  <c:v>87.21771605814294</c:v>
                </c:pt>
                <c:pt idx="385">
                  <c:v>87.21771605814294</c:v>
                </c:pt>
                <c:pt idx="386">
                  <c:v>87.21771605814294</c:v>
                </c:pt>
                <c:pt idx="387">
                  <c:v>87.21771605814294</c:v>
                </c:pt>
                <c:pt idx="388">
                  <c:v>87.21771605814294</c:v>
                </c:pt>
                <c:pt idx="389">
                  <c:v>87.21771605814294</c:v>
                </c:pt>
                <c:pt idx="390">
                  <c:v>87.21771605814294</c:v>
                </c:pt>
                <c:pt idx="391">
                  <c:v>87.21771605814294</c:v>
                </c:pt>
                <c:pt idx="392">
                  <c:v>87.21771605814294</c:v>
                </c:pt>
                <c:pt idx="393">
                  <c:v>87.21771605814294</c:v>
                </c:pt>
                <c:pt idx="394">
                  <c:v>87.21771605814294</c:v>
                </c:pt>
                <c:pt idx="395">
                  <c:v>87.21771605814294</c:v>
                </c:pt>
                <c:pt idx="396">
                  <c:v>87.21771605814294</c:v>
                </c:pt>
                <c:pt idx="397">
                  <c:v>87.21771605814294</c:v>
                </c:pt>
                <c:pt idx="398">
                  <c:v>87.21771605814294</c:v>
                </c:pt>
                <c:pt idx="399">
                  <c:v>87.21771605814294</c:v>
                </c:pt>
                <c:pt idx="400">
                  <c:v>87.21771605814294</c:v>
                </c:pt>
                <c:pt idx="401">
                  <c:v>87.21771605814294</c:v>
                </c:pt>
                <c:pt idx="402">
                  <c:v>87.21771605814294</c:v>
                </c:pt>
                <c:pt idx="403">
                  <c:v>87.21771605814294</c:v>
                </c:pt>
                <c:pt idx="404">
                  <c:v>87.21771605814294</c:v>
                </c:pt>
                <c:pt idx="405">
                  <c:v>87.21771605814294</c:v>
                </c:pt>
                <c:pt idx="406">
                  <c:v>87.21771605814294</c:v>
                </c:pt>
                <c:pt idx="407">
                  <c:v>87.21771605814294</c:v>
                </c:pt>
                <c:pt idx="408">
                  <c:v>87.21771605814294</c:v>
                </c:pt>
                <c:pt idx="409">
                  <c:v>87.21771605814294</c:v>
                </c:pt>
                <c:pt idx="410">
                  <c:v>87.21771605814294</c:v>
                </c:pt>
                <c:pt idx="411">
                  <c:v>87.21771605814294</c:v>
                </c:pt>
                <c:pt idx="412">
                  <c:v>87.21771605814294</c:v>
                </c:pt>
                <c:pt idx="413">
                  <c:v>87.21771605814294</c:v>
                </c:pt>
                <c:pt idx="414">
                  <c:v>87.21771605814294</c:v>
                </c:pt>
                <c:pt idx="415">
                  <c:v>87.21771605814294</c:v>
                </c:pt>
                <c:pt idx="416">
                  <c:v>87.21771605814294</c:v>
                </c:pt>
                <c:pt idx="417">
                  <c:v>87.21771605814294</c:v>
                </c:pt>
                <c:pt idx="418">
                  <c:v>87.21771605814294</c:v>
                </c:pt>
                <c:pt idx="419">
                  <c:v>87.21771605814294</c:v>
                </c:pt>
                <c:pt idx="420">
                  <c:v>87.21771605814294</c:v>
                </c:pt>
                <c:pt idx="421">
                  <c:v>87.21771605814294</c:v>
                </c:pt>
                <c:pt idx="422">
                  <c:v>87.21771605814294</c:v>
                </c:pt>
                <c:pt idx="423">
                  <c:v>87.21771605814294</c:v>
                </c:pt>
                <c:pt idx="424">
                  <c:v>87.21771605814294</c:v>
                </c:pt>
                <c:pt idx="425">
                  <c:v>87.21771605814294</c:v>
                </c:pt>
                <c:pt idx="426">
                  <c:v>87.21771605814294</c:v>
                </c:pt>
                <c:pt idx="427">
                  <c:v>87.21771605814294</c:v>
                </c:pt>
                <c:pt idx="428">
                  <c:v>87.21771605814294</c:v>
                </c:pt>
                <c:pt idx="429">
                  <c:v>87.21771605814294</c:v>
                </c:pt>
                <c:pt idx="430">
                  <c:v>87.21771605814294</c:v>
                </c:pt>
                <c:pt idx="431">
                  <c:v>87.21771605814294</c:v>
                </c:pt>
                <c:pt idx="432">
                  <c:v>87.21771605814294</c:v>
                </c:pt>
                <c:pt idx="433">
                  <c:v>87.21771605814294</c:v>
                </c:pt>
                <c:pt idx="434">
                  <c:v>87.21771605814294</c:v>
                </c:pt>
                <c:pt idx="435">
                  <c:v>87.21771605814294</c:v>
                </c:pt>
                <c:pt idx="436">
                  <c:v>87.21771605814294</c:v>
                </c:pt>
                <c:pt idx="437">
                  <c:v>87.21771605814294</c:v>
                </c:pt>
                <c:pt idx="438">
                  <c:v>87.21771605814294</c:v>
                </c:pt>
                <c:pt idx="439">
                  <c:v>87.21771605814294</c:v>
                </c:pt>
                <c:pt idx="440">
                  <c:v>87.21771605814294</c:v>
                </c:pt>
                <c:pt idx="441">
                  <c:v>87.21771605814294</c:v>
                </c:pt>
                <c:pt idx="442">
                  <c:v>87.21771605814294</c:v>
                </c:pt>
                <c:pt idx="443">
                  <c:v>87.21771605814294</c:v>
                </c:pt>
                <c:pt idx="444">
                  <c:v>87.21771605814294</c:v>
                </c:pt>
                <c:pt idx="445">
                  <c:v>87.21771605814294</c:v>
                </c:pt>
                <c:pt idx="446">
                  <c:v>87.21771605814294</c:v>
                </c:pt>
                <c:pt idx="447">
                  <c:v>87.21771605814294</c:v>
                </c:pt>
                <c:pt idx="448">
                  <c:v>87.21771605814294</c:v>
                </c:pt>
                <c:pt idx="449">
                  <c:v>87.21771605814294</c:v>
                </c:pt>
                <c:pt idx="450">
                  <c:v>87.21771605814294</c:v>
                </c:pt>
                <c:pt idx="451">
                  <c:v>87.21771605814294</c:v>
                </c:pt>
                <c:pt idx="452">
                  <c:v>87.21771605814294</c:v>
                </c:pt>
                <c:pt idx="453">
                  <c:v>87.21771605814294</c:v>
                </c:pt>
                <c:pt idx="454">
                  <c:v>87.21771605814294</c:v>
                </c:pt>
                <c:pt idx="455">
                  <c:v>87.21771605814294</c:v>
                </c:pt>
                <c:pt idx="456">
                  <c:v>87.21771605814294</c:v>
                </c:pt>
                <c:pt idx="457">
                  <c:v>87.21771605814294</c:v>
                </c:pt>
                <c:pt idx="458">
                  <c:v>87.21771605814294</c:v>
                </c:pt>
                <c:pt idx="459">
                  <c:v>87.21771605814294</c:v>
                </c:pt>
              </c:numCache>
            </c:numRef>
          </c:val>
        </c:ser>
        <c:ser>
          <c:idx val="1"/>
          <c:order val="2"/>
          <c:tx>
            <c:v>1</c:v>
          </c:tx>
          <c:spPr>
            <a:solidFill>
              <a:schemeClr val="bg1">
                <a:lumMod val="65000"/>
                <a:alpha val="37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'Figure 4-B'!$A$2:$A$461</c:f>
              <c:numCache>
                <c:formatCode>m/d/yyyy</c:formatCode>
                <c:ptCount val="460"/>
                <c:pt idx="0">
                  <c:v>41306</c:v>
                </c:pt>
                <c:pt idx="1">
                  <c:v>41309</c:v>
                </c:pt>
                <c:pt idx="2">
                  <c:v>41310</c:v>
                </c:pt>
                <c:pt idx="3">
                  <c:v>41311</c:v>
                </c:pt>
                <c:pt idx="4">
                  <c:v>41312</c:v>
                </c:pt>
                <c:pt idx="5">
                  <c:v>41313</c:v>
                </c:pt>
                <c:pt idx="6">
                  <c:v>41316</c:v>
                </c:pt>
                <c:pt idx="7">
                  <c:v>41317</c:v>
                </c:pt>
                <c:pt idx="8">
                  <c:v>41318</c:v>
                </c:pt>
                <c:pt idx="9">
                  <c:v>41319</c:v>
                </c:pt>
                <c:pt idx="10">
                  <c:v>41320</c:v>
                </c:pt>
                <c:pt idx="11">
                  <c:v>41324</c:v>
                </c:pt>
                <c:pt idx="12">
                  <c:v>41325</c:v>
                </c:pt>
                <c:pt idx="13">
                  <c:v>41326</c:v>
                </c:pt>
                <c:pt idx="14">
                  <c:v>41327</c:v>
                </c:pt>
                <c:pt idx="15">
                  <c:v>41330</c:v>
                </c:pt>
                <c:pt idx="16">
                  <c:v>41331</c:v>
                </c:pt>
                <c:pt idx="17">
                  <c:v>41332</c:v>
                </c:pt>
                <c:pt idx="18">
                  <c:v>41333</c:v>
                </c:pt>
                <c:pt idx="19">
                  <c:v>41334</c:v>
                </c:pt>
                <c:pt idx="20">
                  <c:v>41337</c:v>
                </c:pt>
                <c:pt idx="21">
                  <c:v>41338</c:v>
                </c:pt>
                <c:pt idx="22">
                  <c:v>41339</c:v>
                </c:pt>
                <c:pt idx="23">
                  <c:v>41340</c:v>
                </c:pt>
                <c:pt idx="24">
                  <c:v>41341</c:v>
                </c:pt>
                <c:pt idx="25">
                  <c:v>41344</c:v>
                </c:pt>
                <c:pt idx="26">
                  <c:v>41345</c:v>
                </c:pt>
                <c:pt idx="27">
                  <c:v>41346</c:v>
                </c:pt>
                <c:pt idx="28">
                  <c:v>41347</c:v>
                </c:pt>
                <c:pt idx="29">
                  <c:v>41348</c:v>
                </c:pt>
                <c:pt idx="30">
                  <c:v>41351</c:v>
                </c:pt>
                <c:pt idx="31">
                  <c:v>41352</c:v>
                </c:pt>
                <c:pt idx="32">
                  <c:v>41353</c:v>
                </c:pt>
                <c:pt idx="33">
                  <c:v>41354</c:v>
                </c:pt>
                <c:pt idx="34">
                  <c:v>41355</c:v>
                </c:pt>
                <c:pt idx="35">
                  <c:v>41358</c:v>
                </c:pt>
                <c:pt idx="36">
                  <c:v>41359</c:v>
                </c:pt>
                <c:pt idx="37">
                  <c:v>41360</c:v>
                </c:pt>
                <c:pt idx="38">
                  <c:v>41361</c:v>
                </c:pt>
                <c:pt idx="39">
                  <c:v>41365</c:v>
                </c:pt>
                <c:pt idx="40">
                  <c:v>41366</c:v>
                </c:pt>
                <c:pt idx="41">
                  <c:v>41367</c:v>
                </c:pt>
                <c:pt idx="42">
                  <c:v>41368</c:v>
                </c:pt>
                <c:pt idx="43">
                  <c:v>41369</c:v>
                </c:pt>
                <c:pt idx="44">
                  <c:v>41372</c:v>
                </c:pt>
                <c:pt idx="45">
                  <c:v>41373</c:v>
                </c:pt>
                <c:pt idx="46">
                  <c:v>41374</c:v>
                </c:pt>
                <c:pt idx="47">
                  <c:v>41375</c:v>
                </c:pt>
                <c:pt idx="48">
                  <c:v>41376</c:v>
                </c:pt>
                <c:pt idx="49">
                  <c:v>41379</c:v>
                </c:pt>
                <c:pt idx="50">
                  <c:v>41380</c:v>
                </c:pt>
                <c:pt idx="51">
                  <c:v>41381</c:v>
                </c:pt>
                <c:pt idx="52">
                  <c:v>41382</c:v>
                </c:pt>
                <c:pt idx="53">
                  <c:v>41383</c:v>
                </c:pt>
                <c:pt idx="54">
                  <c:v>41386</c:v>
                </c:pt>
                <c:pt idx="55">
                  <c:v>41387</c:v>
                </c:pt>
                <c:pt idx="56">
                  <c:v>41388</c:v>
                </c:pt>
                <c:pt idx="57">
                  <c:v>41389</c:v>
                </c:pt>
                <c:pt idx="58">
                  <c:v>41390</c:v>
                </c:pt>
                <c:pt idx="59">
                  <c:v>41393</c:v>
                </c:pt>
                <c:pt idx="60">
                  <c:v>41394</c:v>
                </c:pt>
                <c:pt idx="61">
                  <c:v>41395</c:v>
                </c:pt>
                <c:pt idx="62">
                  <c:v>41396</c:v>
                </c:pt>
                <c:pt idx="63">
                  <c:v>41397</c:v>
                </c:pt>
                <c:pt idx="64">
                  <c:v>41400</c:v>
                </c:pt>
                <c:pt idx="65">
                  <c:v>41401</c:v>
                </c:pt>
                <c:pt idx="66">
                  <c:v>41402</c:v>
                </c:pt>
                <c:pt idx="67">
                  <c:v>41403</c:v>
                </c:pt>
                <c:pt idx="68">
                  <c:v>41404</c:v>
                </c:pt>
                <c:pt idx="69">
                  <c:v>41407</c:v>
                </c:pt>
                <c:pt idx="70">
                  <c:v>41408</c:v>
                </c:pt>
                <c:pt idx="71">
                  <c:v>41409</c:v>
                </c:pt>
                <c:pt idx="72">
                  <c:v>41410</c:v>
                </c:pt>
                <c:pt idx="73">
                  <c:v>41411</c:v>
                </c:pt>
                <c:pt idx="74">
                  <c:v>41414</c:v>
                </c:pt>
                <c:pt idx="75">
                  <c:v>41415</c:v>
                </c:pt>
                <c:pt idx="76">
                  <c:v>41416</c:v>
                </c:pt>
                <c:pt idx="77">
                  <c:v>41417</c:v>
                </c:pt>
                <c:pt idx="78">
                  <c:v>41418</c:v>
                </c:pt>
                <c:pt idx="79">
                  <c:v>41422</c:v>
                </c:pt>
                <c:pt idx="80">
                  <c:v>41423</c:v>
                </c:pt>
                <c:pt idx="81">
                  <c:v>41424</c:v>
                </c:pt>
                <c:pt idx="82">
                  <c:v>41425</c:v>
                </c:pt>
                <c:pt idx="83">
                  <c:v>41428</c:v>
                </c:pt>
                <c:pt idx="84">
                  <c:v>41429</c:v>
                </c:pt>
                <c:pt idx="85">
                  <c:v>41430</c:v>
                </c:pt>
                <c:pt idx="86">
                  <c:v>41431</c:v>
                </c:pt>
                <c:pt idx="87">
                  <c:v>41432</c:v>
                </c:pt>
                <c:pt idx="88">
                  <c:v>41435</c:v>
                </c:pt>
                <c:pt idx="89">
                  <c:v>41436</c:v>
                </c:pt>
                <c:pt idx="90">
                  <c:v>41437</c:v>
                </c:pt>
                <c:pt idx="91">
                  <c:v>41438</c:v>
                </c:pt>
                <c:pt idx="92">
                  <c:v>41439</c:v>
                </c:pt>
                <c:pt idx="93">
                  <c:v>41442</c:v>
                </c:pt>
                <c:pt idx="94">
                  <c:v>41443</c:v>
                </c:pt>
                <c:pt idx="95">
                  <c:v>41444</c:v>
                </c:pt>
                <c:pt idx="96">
                  <c:v>41445</c:v>
                </c:pt>
                <c:pt idx="97">
                  <c:v>41446</c:v>
                </c:pt>
                <c:pt idx="98">
                  <c:v>41449</c:v>
                </c:pt>
                <c:pt idx="99">
                  <c:v>41450</c:v>
                </c:pt>
                <c:pt idx="100">
                  <c:v>41451</c:v>
                </c:pt>
                <c:pt idx="101">
                  <c:v>41452</c:v>
                </c:pt>
                <c:pt idx="102">
                  <c:v>41453</c:v>
                </c:pt>
                <c:pt idx="103">
                  <c:v>41456</c:v>
                </c:pt>
                <c:pt idx="104">
                  <c:v>41457</c:v>
                </c:pt>
                <c:pt idx="105">
                  <c:v>41458</c:v>
                </c:pt>
                <c:pt idx="106">
                  <c:v>41460</c:v>
                </c:pt>
                <c:pt idx="107">
                  <c:v>41463</c:v>
                </c:pt>
                <c:pt idx="108">
                  <c:v>41464</c:v>
                </c:pt>
                <c:pt idx="109">
                  <c:v>41465</c:v>
                </c:pt>
                <c:pt idx="110">
                  <c:v>41466</c:v>
                </c:pt>
                <c:pt idx="111">
                  <c:v>41467</c:v>
                </c:pt>
                <c:pt idx="112">
                  <c:v>41470</c:v>
                </c:pt>
                <c:pt idx="113">
                  <c:v>41471</c:v>
                </c:pt>
                <c:pt idx="114">
                  <c:v>41472</c:v>
                </c:pt>
                <c:pt idx="115">
                  <c:v>41473</c:v>
                </c:pt>
                <c:pt idx="116">
                  <c:v>41474</c:v>
                </c:pt>
                <c:pt idx="117">
                  <c:v>41477</c:v>
                </c:pt>
                <c:pt idx="118">
                  <c:v>41478</c:v>
                </c:pt>
                <c:pt idx="119">
                  <c:v>41479</c:v>
                </c:pt>
                <c:pt idx="120">
                  <c:v>41480</c:v>
                </c:pt>
                <c:pt idx="121">
                  <c:v>41481</c:v>
                </c:pt>
                <c:pt idx="122">
                  <c:v>41484</c:v>
                </c:pt>
                <c:pt idx="123">
                  <c:v>41485</c:v>
                </c:pt>
                <c:pt idx="124">
                  <c:v>41486</c:v>
                </c:pt>
                <c:pt idx="125">
                  <c:v>41487</c:v>
                </c:pt>
                <c:pt idx="126">
                  <c:v>41488</c:v>
                </c:pt>
                <c:pt idx="127">
                  <c:v>41491</c:v>
                </c:pt>
                <c:pt idx="128">
                  <c:v>41492</c:v>
                </c:pt>
                <c:pt idx="129">
                  <c:v>41493</c:v>
                </c:pt>
                <c:pt idx="130">
                  <c:v>41494</c:v>
                </c:pt>
                <c:pt idx="131">
                  <c:v>41495</c:v>
                </c:pt>
                <c:pt idx="132">
                  <c:v>41498</c:v>
                </c:pt>
                <c:pt idx="133">
                  <c:v>41499</c:v>
                </c:pt>
                <c:pt idx="134">
                  <c:v>41500</c:v>
                </c:pt>
                <c:pt idx="135">
                  <c:v>41501</c:v>
                </c:pt>
                <c:pt idx="136">
                  <c:v>41502</c:v>
                </c:pt>
                <c:pt idx="137">
                  <c:v>41505</c:v>
                </c:pt>
                <c:pt idx="138">
                  <c:v>41506</c:v>
                </c:pt>
                <c:pt idx="139">
                  <c:v>41507</c:v>
                </c:pt>
                <c:pt idx="140">
                  <c:v>41508</c:v>
                </c:pt>
                <c:pt idx="141">
                  <c:v>41509</c:v>
                </c:pt>
                <c:pt idx="142">
                  <c:v>41512</c:v>
                </c:pt>
                <c:pt idx="143">
                  <c:v>41513</c:v>
                </c:pt>
                <c:pt idx="144">
                  <c:v>41514</c:v>
                </c:pt>
                <c:pt idx="145">
                  <c:v>41515</c:v>
                </c:pt>
                <c:pt idx="146">
                  <c:v>41516</c:v>
                </c:pt>
                <c:pt idx="147">
                  <c:v>41520</c:v>
                </c:pt>
                <c:pt idx="148">
                  <c:v>41521</c:v>
                </c:pt>
                <c:pt idx="149">
                  <c:v>41522</c:v>
                </c:pt>
                <c:pt idx="150">
                  <c:v>41523</c:v>
                </c:pt>
                <c:pt idx="151">
                  <c:v>41526</c:v>
                </c:pt>
                <c:pt idx="152">
                  <c:v>41527</c:v>
                </c:pt>
                <c:pt idx="153">
                  <c:v>41528</c:v>
                </c:pt>
                <c:pt idx="154">
                  <c:v>41529</c:v>
                </c:pt>
                <c:pt idx="155">
                  <c:v>41530</c:v>
                </c:pt>
                <c:pt idx="156">
                  <c:v>41533</c:v>
                </c:pt>
                <c:pt idx="157">
                  <c:v>41534</c:v>
                </c:pt>
                <c:pt idx="158">
                  <c:v>41535</c:v>
                </c:pt>
                <c:pt idx="159">
                  <c:v>41536</c:v>
                </c:pt>
                <c:pt idx="160">
                  <c:v>41537</c:v>
                </c:pt>
                <c:pt idx="161">
                  <c:v>41540</c:v>
                </c:pt>
                <c:pt idx="162">
                  <c:v>41541</c:v>
                </c:pt>
                <c:pt idx="163">
                  <c:v>41542</c:v>
                </c:pt>
                <c:pt idx="164">
                  <c:v>41543</c:v>
                </c:pt>
                <c:pt idx="165">
                  <c:v>41544</c:v>
                </c:pt>
                <c:pt idx="166">
                  <c:v>41547</c:v>
                </c:pt>
                <c:pt idx="167">
                  <c:v>41548</c:v>
                </c:pt>
                <c:pt idx="168">
                  <c:v>41549</c:v>
                </c:pt>
                <c:pt idx="169">
                  <c:v>41550</c:v>
                </c:pt>
                <c:pt idx="170">
                  <c:v>41551</c:v>
                </c:pt>
                <c:pt idx="171">
                  <c:v>41554</c:v>
                </c:pt>
                <c:pt idx="172">
                  <c:v>41555</c:v>
                </c:pt>
                <c:pt idx="173">
                  <c:v>41556</c:v>
                </c:pt>
                <c:pt idx="174">
                  <c:v>41557</c:v>
                </c:pt>
                <c:pt idx="175">
                  <c:v>41558</c:v>
                </c:pt>
                <c:pt idx="176">
                  <c:v>41561</c:v>
                </c:pt>
                <c:pt idx="177">
                  <c:v>41562</c:v>
                </c:pt>
                <c:pt idx="178">
                  <c:v>41563</c:v>
                </c:pt>
                <c:pt idx="179">
                  <c:v>41564</c:v>
                </c:pt>
                <c:pt idx="180">
                  <c:v>41565</c:v>
                </c:pt>
                <c:pt idx="181">
                  <c:v>41568</c:v>
                </c:pt>
                <c:pt idx="182">
                  <c:v>41569</c:v>
                </c:pt>
                <c:pt idx="183">
                  <c:v>41570</c:v>
                </c:pt>
                <c:pt idx="184">
                  <c:v>41571</c:v>
                </c:pt>
                <c:pt idx="185">
                  <c:v>41572</c:v>
                </c:pt>
                <c:pt idx="186">
                  <c:v>41575</c:v>
                </c:pt>
                <c:pt idx="187">
                  <c:v>41576</c:v>
                </c:pt>
                <c:pt idx="188">
                  <c:v>41577</c:v>
                </c:pt>
                <c:pt idx="189">
                  <c:v>41578</c:v>
                </c:pt>
                <c:pt idx="190">
                  <c:v>41579</c:v>
                </c:pt>
                <c:pt idx="191">
                  <c:v>41582</c:v>
                </c:pt>
                <c:pt idx="192">
                  <c:v>41583</c:v>
                </c:pt>
                <c:pt idx="193">
                  <c:v>41584</c:v>
                </c:pt>
                <c:pt idx="194">
                  <c:v>41585</c:v>
                </c:pt>
                <c:pt idx="195">
                  <c:v>41586</c:v>
                </c:pt>
                <c:pt idx="196">
                  <c:v>41589</c:v>
                </c:pt>
                <c:pt idx="197">
                  <c:v>41590</c:v>
                </c:pt>
                <c:pt idx="198">
                  <c:v>41591</c:v>
                </c:pt>
                <c:pt idx="199">
                  <c:v>41592</c:v>
                </c:pt>
                <c:pt idx="200">
                  <c:v>41593</c:v>
                </c:pt>
                <c:pt idx="201">
                  <c:v>41596</c:v>
                </c:pt>
                <c:pt idx="202">
                  <c:v>41597</c:v>
                </c:pt>
                <c:pt idx="203">
                  <c:v>41598</c:v>
                </c:pt>
                <c:pt idx="204">
                  <c:v>41599</c:v>
                </c:pt>
                <c:pt idx="205">
                  <c:v>41600</c:v>
                </c:pt>
                <c:pt idx="206">
                  <c:v>41603</c:v>
                </c:pt>
                <c:pt idx="207">
                  <c:v>41604</c:v>
                </c:pt>
                <c:pt idx="208">
                  <c:v>41605</c:v>
                </c:pt>
                <c:pt idx="209">
                  <c:v>41607</c:v>
                </c:pt>
                <c:pt idx="210">
                  <c:v>41610</c:v>
                </c:pt>
                <c:pt idx="211">
                  <c:v>41611</c:v>
                </c:pt>
                <c:pt idx="212">
                  <c:v>41612</c:v>
                </c:pt>
                <c:pt idx="213">
                  <c:v>41613</c:v>
                </c:pt>
                <c:pt idx="214">
                  <c:v>41614</c:v>
                </c:pt>
                <c:pt idx="215">
                  <c:v>41617</c:v>
                </c:pt>
                <c:pt idx="216">
                  <c:v>41618</c:v>
                </c:pt>
                <c:pt idx="217">
                  <c:v>41619</c:v>
                </c:pt>
                <c:pt idx="218">
                  <c:v>41620</c:v>
                </c:pt>
                <c:pt idx="219">
                  <c:v>41621</c:v>
                </c:pt>
                <c:pt idx="220">
                  <c:v>41624</c:v>
                </c:pt>
                <c:pt idx="221">
                  <c:v>41625</c:v>
                </c:pt>
                <c:pt idx="222">
                  <c:v>41626</c:v>
                </c:pt>
                <c:pt idx="223">
                  <c:v>41627</c:v>
                </c:pt>
                <c:pt idx="224">
                  <c:v>41628</c:v>
                </c:pt>
                <c:pt idx="225">
                  <c:v>41631</c:v>
                </c:pt>
                <c:pt idx="226">
                  <c:v>41632</c:v>
                </c:pt>
                <c:pt idx="227">
                  <c:v>41634</c:v>
                </c:pt>
                <c:pt idx="228">
                  <c:v>41635</c:v>
                </c:pt>
                <c:pt idx="229">
                  <c:v>41638</c:v>
                </c:pt>
                <c:pt idx="230">
                  <c:v>41639</c:v>
                </c:pt>
                <c:pt idx="231">
                  <c:v>41641</c:v>
                </c:pt>
                <c:pt idx="232">
                  <c:v>41642</c:v>
                </c:pt>
                <c:pt idx="233">
                  <c:v>41645</c:v>
                </c:pt>
                <c:pt idx="234">
                  <c:v>41646</c:v>
                </c:pt>
                <c:pt idx="235">
                  <c:v>41647</c:v>
                </c:pt>
                <c:pt idx="236">
                  <c:v>41648</c:v>
                </c:pt>
                <c:pt idx="237">
                  <c:v>41649</c:v>
                </c:pt>
                <c:pt idx="238">
                  <c:v>41652</c:v>
                </c:pt>
                <c:pt idx="239">
                  <c:v>41653</c:v>
                </c:pt>
                <c:pt idx="240">
                  <c:v>41654</c:v>
                </c:pt>
                <c:pt idx="241">
                  <c:v>41655</c:v>
                </c:pt>
                <c:pt idx="242">
                  <c:v>41656</c:v>
                </c:pt>
                <c:pt idx="243">
                  <c:v>41660</c:v>
                </c:pt>
                <c:pt idx="244">
                  <c:v>41661</c:v>
                </c:pt>
                <c:pt idx="245">
                  <c:v>41662</c:v>
                </c:pt>
                <c:pt idx="246">
                  <c:v>41663</c:v>
                </c:pt>
                <c:pt idx="247">
                  <c:v>41666</c:v>
                </c:pt>
                <c:pt idx="248">
                  <c:v>41667</c:v>
                </c:pt>
                <c:pt idx="249">
                  <c:v>41668</c:v>
                </c:pt>
                <c:pt idx="250">
                  <c:v>41669</c:v>
                </c:pt>
                <c:pt idx="251">
                  <c:v>41670</c:v>
                </c:pt>
                <c:pt idx="252">
                  <c:v>41673</c:v>
                </c:pt>
                <c:pt idx="253">
                  <c:v>41674</c:v>
                </c:pt>
                <c:pt idx="254">
                  <c:v>41675</c:v>
                </c:pt>
                <c:pt idx="255">
                  <c:v>41676</c:v>
                </c:pt>
                <c:pt idx="256">
                  <c:v>41677</c:v>
                </c:pt>
                <c:pt idx="257">
                  <c:v>41680</c:v>
                </c:pt>
                <c:pt idx="258">
                  <c:v>41681</c:v>
                </c:pt>
                <c:pt idx="259">
                  <c:v>41682</c:v>
                </c:pt>
                <c:pt idx="260">
                  <c:v>41683</c:v>
                </c:pt>
                <c:pt idx="261">
                  <c:v>41684</c:v>
                </c:pt>
                <c:pt idx="262">
                  <c:v>41688</c:v>
                </c:pt>
                <c:pt idx="263">
                  <c:v>41689</c:v>
                </c:pt>
                <c:pt idx="264">
                  <c:v>41690</c:v>
                </c:pt>
                <c:pt idx="265">
                  <c:v>41691</c:v>
                </c:pt>
                <c:pt idx="266">
                  <c:v>41694</c:v>
                </c:pt>
                <c:pt idx="267">
                  <c:v>41695</c:v>
                </c:pt>
                <c:pt idx="268">
                  <c:v>41696</c:v>
                </c:pt>
                <c:pt idx="269">
                  <c:v>41697</c:v>
                </c:pt>
                <c:pt idx="270">
                  <c:v>41698</c:v>
                </c:pt>
                <c:pt idx="271">
                  <c:v>41701</c:v>
                </c:pt>
                <c:pt idx="272">
                  <c:v>41702</c:v>
                </c:pt>
                <c:pt idx="273">
                  <c:v>41703</c:v>
                </c:pt>
                <c:pt idx="274">
                  <c:v>41704</c:v>
                </c:pt>
                <c:pt idx="275">
                  <c:v>41705</c:v>
                </c:pt>
                <c:pt idx="276">
                  <c:v>41708</c:v>
                </c:pt>
                <c:pt idx="277">
                  <c:v>41709</c:v>
                </c:pt>
                <c:pt idx="278">
                  <c:v>41710</c:v>
                </c:pt>
                <c:pt idx="279">
                  <c:v>41711</c:v>
                </c:pt>
                <c:pt idx="280">
                  <c:v>41712</c:v>
                </c:pt>
                <c:pt idx="281">
                  <c:v>41715</c:v>
                </c:pt>
                <c:pt idx="282">
                  <c:v>41716</c:v>
                </c:pt>
                <c:pt idx="283">
                  <c:v>41717</c:v>
                </c:pt>
                <c:pt idx="284">
                  <c:v>41718</c:v>
                </c:pt>
                <c:pt idx="285">
                  <c:v>41719</c:v>
                </c:pt>
                <c:pt idx="286">
                  <c:v>41722</c:v>
                </c:pt>
                <c:pt idx="287">
                  <c:v>41723</c:v>
                </c:pt>
                <c:pt idx="288">
                  <c:v>41724</c:v>
                </c:pt>
                <c:pt idx="289">
                  <c:v>41725</c:v>
                </c:pt>
                <c:pt idx="290">
                  <c:v>41726</c:v>
                </c:pt>
                <c:pt idx="291">
                  <c:v>41729</c:v>
                </c:pt>
                <c:pt idx="292">
                  <c:v>41730</c:v>
                </c:pt>
                <c:pt idx="293">
                  <c:v>41731</c:v>
                </c:pt>
                <c:pt idx="294">
                  <c:v>41732</c:v>
                </c:pt>
                <c:pt idx="295">
                  <c:v>41733</c:v>
                </c:pt>
                <c:pt idx="296">
                  <c:v>41736</c:v>
                </c:pt>
                <c:pt idx="297">
                  <c:v>41737</c:v>
                </c:pt>
                <c:pt idx="298">
                  <c:v>41738</c:v>
                </c:pt>
                <c:pt idx="299">
                  <c:v>41739</c:v>
                </c:pt>
                <c:pt idx="300">
                  <c:v>41740</c:v>
                </c:pt>
                <c:pt idx="301">
                  <c:v>41743</c:v>
                </c:pt>
                <c:pt idx="302">
                  <c:v>41744</c:v>
                </c:pt>
                <c:pt idx="303">
                  <c:v>41745</c:v>
                </c:pt>
                <c:pt idx="304">
                  <c:v>41746</c:v>
                </c:pt>
                <c:pt idx="305">
                  <c:v>41750</c:v>
                </c:pt>
                <c:pt idx="306">
                  <c:v>41751</c:v>
                </c:pt>
                <c:pt idx="307">
                  <c:v>41752</c:v>
                </c:pt>
                <c:pt idx="308">
                  <c:v>41753</c:v>
                </c:pt>
                <c:pt idx="309">
                  <c:v>41754</c:v>
                </c:pt>
                <c:pt idx="310">
                  <c:v>41757</c:v>
                </c:pt>
                <c:pt idx="311">
                  <c:v>41758</c:v>
                </c:pt>
                <c:pt idx="312">
                  <c:v>41759</c:v>
                </c:pt>
                <c:pt idx="313">
                  <c:v>41760</c:v>
                </c:pt>
                <c:pt idx="314">
                  <c:v>41761</c:v>
                </c:pt>
                <c:pt idx="315">
                  <c:v>41764</c:v>
                </c:pt>
                <c:pt idx="316">
                  <c:v>41765</c:v>
                </c:pt>
                <c:pt idx="317">
                  <c:v>41766</c:v>
                </c:pt>
                <c:pt idx="318">
                  <c:v>41767</c:v>
                </c:pt>
                <c:pt idx="319">
                  <c:v>41768</c:v>
                </c:pt>
                <c:pt idx="320">
                  <c:v>41771</c:v>
                </c:pt>
                <c:pt idx="321">
                  <c:v>41772</c:v>
                </c:pt>
                <c:pt idx="322">
                  <c:v>41773</c:v>
                </c:pt>
                <c:pt idx="323">
                  <c:v>41774</c:v>
                </c:pt>
                <c:pt idx="324">
                  <c:v>41775</c:v>
                </c:pt>
                <c:pt idx="325">
                  <c:v>41778</c:v>
                </c:pt>
                <c:pt idx="326">
                  <c:v>41779</c:v>
                </c:pt>
                <c:pt idx="327">
                  <c:v>41780</c:v>
                </c:pt>
                <c:pt idx="328">
                  <c:v>41781</c:v>
                </c:pt>
                <c:pt idx="329">
                  <c:v>41782</c:v>
                </c:pt>
                <c:pt idx="330">
                  <c:v>41786</c:v>
                </c:pt>
                <c:pt idx="331">
                  <c:v>41787</c:v>
                </c:pt>
                <c:pt idx="332">
                  <c:v>41788</c:v>
                </c:pt>
                <c:pt idx="333">
                  <c:v>41789</c:v>
                </c:pt>
                <c:pt idx="334">
                  <c:v>41792</c:v>
                </c:pt>
                <c:pt idx="335">
                  <c:v>41793</c:v>
                </c:pt>
                <c:pt idx="336">
                  <c:v>41794</c:v>
                </c:pt>
                <c:pt idx="337">
                  <c:v>41795</c:v>
                </c:pt>
                <c:pt idx="338">
                  <c:v>41796</c:v>
                </c:pt>
                <c:pt idx="339">
                  <c:v>41799</c:v>
                </c:pt>
                <c:pt idx="340">
                  <c:v>41800</c:v>
                </c:pt>
                <c:pt idx="341">
                  <c:v>41801</c:v>
                </c:pt>
                <c:pt idx="342">
                  <c:v>41802</c:v>
                </c:pt>
                <c:pt idx="343">
                  <c:v>41803</c:v>
                </c:pt>
                <c:pt idx="344">
                  <c:v>41806</c:v>
                </c:pt>
                <c:pt idx="345">
                  <c:v>41807</c:v>
                </c:pt>
                <c:pt idx="346">
                  <c:v>41808</c:v>
                </c:pt>
                <c:pt idx="347">
                  <c:v>41809</c:v>
                </c:pt>
                <c:pt idx="348">
                  <c:v>41810</c:v>
                </c:pt>
                <c:pt idx="349">
                  <c:v>41813</c:v>
                </c:pt>
                <c:pt idx="350">
                  <c:v>41814</c:v>
                </c:pt>
                <c:pt idx="351">
                  <c:v>41815</c:v>
                </c:pt>
                <c:pt idx="352">
                  <c:v>41816</c:v>
                </c:pt>
                <c:pt idx="353">
                  <c:v>41817</c:v>
                </c:pt>
                <c:pt idx="354">
                  <c:v>41820</c:v>
                </c:pt>
                <c:pt idx="355">
                  <c:v>41821</c:v>
                </c:pt>
                <c:pt idx="356">
                  <c:v>41822</c:v>
                </c:pt>
                <c:pt idx="357">
                  <c:v>41823</c:v>
                </c:pt>
                <c:pt idx="358">
                  <c:v>41827</c:v>
                </c:pt>
                <c:pt idx="359">
                  <c:v>41828</c:v>
                </c:pt>
                <c:pt idx="360">
                  <c:v>41829</c:v>
                </c:pt>
                <c:pt idx="361">
                  <c:v>41830</c:v>
                </c:pt>
                <c:pt idx="362">
                  <c:v>41831</c:v>
                </c:pt>
                <c:pt idx="363">
                  <c:v>41834</c:v>
                </c:pt>
                <c:pt idx="364">
                  <c:v>41835</c:v>
                </c:pt>
                <c:pt idx="365">
                  <c:v>41836</c:v>
                </c:pt>
                <c:pt idx="366">
                  <c:v>41837</c:v>
                </c:pt>
                <c:pt idx="367">
                  <c:v>41838</c:v>
                </c:pt>
                <c:pt idx="368">
                  <c:v>41841</c:v>
                </c:pt>
                <c:pt idx="369">
                  <c:v>41842</c:v>
                </c:pt>
                <c:pt idx="370">
                  <c:v>41843</c:v>
                </c:pt>
                <c:pt idx="371">
                  <c:v>41844</c:v>
                </c:pt>
                <c:pt idx="372">
                  <c:v>41845</c:v>
                </c:pt>
                <c:pt idx="373">
                  <c:v>41848</c:v>
                </c:pt>
                <c:pt idx="374">
                  <c:v>41849</c:v>
                </c:pt>
                <c:pt idx="375">
                  <c:v>41850</c:v>
                </c:pt>
                <c:pt idx="376">
                  <c:v>41851</c:v>
                </c:pt>
                <c:pt idx="377">
                  <c:v>41852</c:v>
                </c:pt>
                <c:pt idx="378">
                  <c:v>41855</c:v>
                </c:pt>
                <c:pt idx="379">
                  <c:v>41856</c:v>
                </c:pt>
                <c:pt idx="380">
                  <c:v>41857</c:v>
                </c:pt>
                <c:pt idx="381">
                  <c:v>41858</c:v>
                </c:pt>
                <c:pt idx="382">
                  <c:v>41859</c:v>
                </c:pt>
                <c:pt idx="383">
                  <c:v>41862</c:v>
                </c:pt>
                <c:pt idx="384">
                  <c:v>41863</c:v>
                </c:pt>
                <c:pt idx="385">
                  <c:v>41864</c:v>
                </c:pt>
                <c:pt idx="386">
                  <c:v>41865</c:v>
                </c:pt>
                <c:pt idx="387">
                  <c:v>41866</c:v>
                </c:pt>
                <c:pt idx="388">
                  <c:v>41869</c:v>
                </c:pt>
                <c:pt idx="389">
                  <c:v>41870</c:v>
                </c:pt>
                <c:pt idx="390">
                  <c:v>41871</c:v>
                </c:pt>
                <c:pt idx="391">
                  <c:v>41872</c:v>
                </c:pt>
                <c:pt idx="392">
                  <c:v>41873</c:v>
                </c:pt>
                <c:pt idx="393">
                  <c:v>41876</c:v>
                </c:pt>
                <c:pt idx="394">
                  <c:v>41877</c:v>
                </c:pt>
                <c:pt idx="395">
                  <c:v>41878</c:v>
                </c:pt>
                <c:pt idx="396">
                  <c:v>41879</c:v>
                </c:pt>
                <c:pt idx="397">
                  <c:v>41880</c:v>
                </c:pt>
                <c:pt idx="398">
                  <c:v>41884</c:v>
                </c:pt>
                <c:pt idx="399">
                  <c:v>41885</c:v>
                </c:pt>
                <c:pt idx="400">
                  <c:v>41886</c:v>
                </c:pt>
                <c:pt idx="401">
                  <c:v>41887</c:v>
                </c:pt>
                <c:pt idx="402">
                  <c:v>41890</c:v>
                </c:pt>
                <c:pt idx="403">
                  <c:v>41891</c:v>
                </c:pt>
                <c:pt idx="404">
                  <c:v>41892</c:v>
                </c:pt>
                <c:pt idx="405">
                  <c:v>41893</c:v>
                </c:pt>
                <c:pt idx="406">
                  <c:v>41894</c:v>
                </c:pt>
                <c:pt idx="407">
                  <c:v>41897</c:v>
                </c:pt>
                <c:pt idx="408">
                  <c:v>41898</c:v>
                </c:pt>
                <c:pt idx="409">
                  <c:v>41899</c:v>
                </c:pt>
                <c:pt idx="410">
                  <c:v>41900</c:v>
                </c:pt>
                <c:pt idx="411">
                  <c:v>41901</c:v>
                </c:pt>
                <c:pt idx="412">
                  <c:v>41904</c:v>
                </c:pt>
                <c:pt idx="413">
                  <c:v>41905</c:v>
                </c:pt>
                <c:pt idx="414">
                  <c:v>41906</c:v>
                </c:pt>
                <c:pt idx="415">
                  <c:v>41907</c:v>
                </c:pt>
                <c:pt idx="416">
                  <c:v>41908</c:v>
                </c:pt>
                <c:pt idx="417">
                  <c:v>41911</c:v>
                </c:pt>
                <c:pt idx="418">
                  <c:v>41912</c:v>
                </c:pt>
                <c:pt idx="419">
                  <c:v>41913</c:v>
                </c:pt>
                <c:pt idx="420">
                  <c:v>41914</c:v>
                </c:pt>
                <c:pt idx="421">
                  <c:v>41915</c:v>
                </c:pt>
                <c:pt idx="422">
                  <c:v>41918</c:v>
                </c:pt>
                <c:pt idx="423">
                  <c:v>41919</c:v>
                </c:pt>
                <c:pt idx="424">
                  <c:v>41920</c:v>
                </c:pt>
                <c:pt idx="425">
                  <c:v>41921</c:v>
                </c:pt>
                <c:pt idx="426">
                  <c:v>41922</c:v>
                </c:pt>
                <c:pt idx="427">
                  <c:v>41925</c:v>
                </c:pt>
                <c:pt idx="428">
                  <c:v>41926</c:v>
                </c:pt>
                <c:pt idx="429">
                  <c:v>41927</c:v>
                </c:pt>
                <c:pt idx="430">
                  <c:v>41928</c:v>
                </c:pt>
                <c:pt idx="431">
                  <c:v>41929</c:v>
                </c:pt>
                <c:pt idx="432">
                  <c:v>41932</c:v>
                </c:pt>
                <c:pt idx="433">
                  <c:v>41933</c:v>
                </c:pt>
                <c:pt idx="434">
                  <c:v>41934</c:v>
                </c:pt>
                <c:pt idx="435">
                  <c:v>41935</c:v>
                </c:pt>
                <c:pt idx="436">
                  <c:v>41936</c:v>
                </c:pt>
                <c:pt idx="437">
                  <c:v>41939</c:v>
                </c:pt>
                <c:pt idx="438">
                  <c:v>41940</c:v>
                </c:pt>
                <c:pt idx="439">
                  <c:v>41941</c:v>
                </c:pt>
                <c:pt idx="440">
                  <c:v>41942</c:v>
                </c:pt>
                <c:pt idx="441">
                  <c:v>41943</c:v>
                </c:pt>
                <c:pt idx="442">
                  <c:v>41946</c:v>
                </c:pt>
                <c:pt idx="443">
                  <c:v>41947</c:v>
                </c:pt>
                <c:pt idx="444">
                  <c:v>41948</c:v>
                </c:pt>
                <c:pt idx="445">
                  <c:v>41949</c:v>
                </c:pt>
                <c:pt idx="446">
                  <c:v>41950</c:v>
                </c:pt>
                <c:pt idx="447">
                  <c:v>41953</c:v>
                </c:pt>
                <c:pt idx="448">
                  <c:v>41954</c:v>
                </c:pt>
                <c:pt idx="449">
                  <c:v>41955</c:v>
                </c:pt>
                <c:pt idx="450">
                  <c:v>41956</c:v>
                </c:pt>
                <c:pt idx="451">
                  <c:v>41957</c:v>
                </c:pt>
                <c:pt idx="452">
                  <c:v>41960</c:v>
                </c:pt>
                <c:pt idx="453" formatCode="0.00">
                  <c:v>41961</c:v>
                </c:pt>
                <c:pt idx="454" formatCode="0.00">
                  <c:v>41962</c:v>
                </c:pt>
                <c:pt idx="455" formatCode="d\-mmm\-yy">
                  <c:v>41963</c:v>
                </c:pt>
                <c:pt idx="456" formatCode="d\-mmm\-yy">
                  <c:v>41964</c:v>
                </c:pt>
                <c:pt idx="457" formatCode="d\-mmm\-yy">
                  <c:v>41967</c:v>
                </c:pt>
                <c:pt idx="458" formatCode="d\-mmm\-yy">
                  <c:v>41968</c:v>
                </c:pt>
                <c:pt idx="459" formatCode="d\-mmm\-yy">
                  <c:v>41969</c:v>
                </c:pt>
              </c:numCache>
            </c:numRef>
          </c:cat>
          <c:val>
            <c:numRef>
              <c:f>'Figure 4-B'!$I$2:$I$461</c:f>
              <c:numCache>
                <c:formatCode>0.00</c:formatCode>
                <c:ptCount val="460"/>
                <c:pt idx="0">
                  <c:v>37.152534899273434</c:v>
                </c:pt>
                <c:pt idx="1">
                  <c:v>37.152534899273434</c:v>
                </c:pt>
                <c:pt idx="2">
                  <c:v>37.152534899273434</c:v>
                </c:pt>
                <c:pt idx="3">
                  <c:v>37.152534899273434</c:v>
                </c:pt>
                <c:pt idx="4">
                  <c:v>37.152534899273434</c:v>
                </c:pt>
                <c:pt idx="5">
                  <c:v>37.152534899273434</c:v>
                </c:pt>
                <c:pt idx="6">
                  <c:v>37.152534899273434</c:v>
                </c:pt>
                <c:pt idx="7">
                  <c:v>37.152534899273434</c:v>
                </c:pt>
                <c:pt idx="8">
                  <c:v>37.152534899273434</c:v>
                </c:pt>
                <c:pt idx="9">
                  <c:v>37.152534899273434</c:v>
                </c:pt>
                <c:pt idx="10">
                  <c:v>37.152534899273434</c:v>
                </c:pt>
                <c:pt idx="11">
                  <c:v>37.152534899273434</c:v>
                </c:pt>
                <c:pt idx="12">
                  <c:v>37.152534899273434</c:v>
                </c:pt>
                <c:pt idx="13">
                  <c:v>37.152534899273434</c:v>
                </c:pt>
                <c:pt idx="14">
                  <c:v>37.152534899273434</c:v>
                </c:pt>
                <c:pt idx="15">
                  <c:v>37.152534899273434</c:v>
                </c:pt>
                <c:pt idx="16">
                  <c:v>37.152534899273434</c:v>
                </c:pt>
                <c:pt idx="17">
                  <c:v>37.152534899273434</c:v>
                </c:pt>
                <c:pt idx="18">
                  <c:v>37.152534899273434</c:v>
                </c:pt>
                <c:pt idx="19">
                  <c:v>37.152534899273434</c:v>
                </c:pt>
                <c:pt idx="20">
                  <c:v>37.152534899273434</c:v>
                </c:pt>
                <c:pt idx="21">
                  <c:v>37.152534899273434</c:v>
                </c:pt>
                <c:pt idx="22">
                  <c:v>37.152534899273434</c:v>
                </c:pt>
                <c:pt idx="23">
                  <c:v>37.152534899273434</c:v>
                </c:pt>
                <c:pt idx="24">
                  <c:v>37.152534899273434</c:v>
                </c:pt>
                <c:pt idx="25">
                  <c:v>37.152534899273434</c:v>
                </c:pt>
                <c:pt idx="26">
                  <c:v>37.152534899273434</c:v>
                </c:pt>
                <c:pt idx="27">
                  <c:v>37.152534899273434</c:v>
                </c:pt>
                <c:pt idx="28">
                  <c:v>37.152534899273434</c:v>
                </c:pt>
                <c:pt idx="29">
                  <c:v>37.152534899273434</c:v>
                </c:pt>
                <c:pt idx="30">
                  <c:v>37.152534899273434</c:v>
                </c:pt>
                <c:pt idx="31">
                  <c:v>37.152534899273434</c:v>
                </c:pt>
                <c:pt idx="32">
                  <c:v>37.152534899273434</c:v>
                </c:pt>
                <c:pt idx="33">
                  <c:v>37.152534899273434</c:v>
                </c:pt>
                <c:pt idx="34">
                  <c:v>37.152534899273434</c:v>
                </c:pt>
                <c:pt idx="35">
                  <c:v>37.152534899273434</c:v>
                </c:pt>
                <c:pt idx="36">
                  <c:v>37.152534899273434</c:v>
                </c:pt>
                <c:pt idx="37">
                  <c:v>37.152534899273434</c:v>
                </c:pt>
                <c:pt idx="38">
                  <c:v>37.152534899273434</c:v>
                </c:pt>
                <c:pt idx="39">
                  <c:v>37.152534899273434</c:v>
                </c:pt>
                <c:pt idx="40">
                  <c:v>37.152534899273434</c:v>
                </c:pt>
                <c:pt idx="41">
                  <c:v>37.152534899273434</c:v>
                </c:pt>
                <c:pt idx="42">
                  <c:v>37.152534899273434</c:v>
                </c:pt>
                <c:pt idx="43">
                  <c:v>37.152534899273434</c:v>
                </c:pt>
                <c:pt idx="44">
                  <c:v>37.152534899273434</c:v>
                </c:pt>
                <c:pt idx="45">
                  <c:v>37.152534899273434</c:v>
                </c:pt>
                <c:pt idx="46">
                  <c:v>37.152534899273434</c:v>
                </c:pt>
                <c:pt idx="47">
                  <c:v>37.152534899273434</c:v>
                </c:pt>
                <c:pt idx="48">
                  <c:v>37.152534899273434</c:v>
                </c:pt>
                <c:pt idx="49">
                  <c:v>37.152534899273434</c:v>
                </c:pt>
                <c:pt idx="50">
                  <c:v>37.152534899273434</c:v>
                </c:pt>
                <c:pt idx="51">
                  <c:v>37.152534899273434</c:v>
                </c:pt>
                <c:pt idx="52">
                  <c:v>37.152534899273434</c:v>
                </c:pt>
                <c:pt idx="53">
                  <c:v>37.152534899273434</c:v>
                </c:pt>
                <c:pt idx="54">
                  <c:v>37.152534899273434</c:v>
                </c:pt>
                <c:pt idx="55">
                  <c:v>37.152534899273434</c:v>
                </c:pt>
                <c:pt idx="56">
                  <c:v>37.152534899273434</c:v>
                </c:pt>
                <c:pt idx="57">
                  <c:v>37.152534899273434</c:v>
                </c:pt>
                <c:pt idx="58">
                  <c:v>37.152534899273434</c:v>
                </c:pt>
                <c:pt idx="59">
                  <c:v>37.152534899273434</c:v>
                </c:pt>
                <c:pt idx="60">
                  <c:v>37.152534899273434</c:v>
                </c:pt>
                <c:pt idx="61">
                  <c:v>37.152534899273434</c:v>
                </c:pt>
                <c:pt idx="62">
                  <c:v>37.152534899273434</c:v>
                </c:pt>
                <c:pt idx="63">
                  <c:v>37.152534899273434</c:v>
                </c:pt>
                <c:pt idx="64">
                  <c:v>37.152534899273434</c:v>
                </c:pt>
                <c:pt idx="65">
                  <c:v>37.152534899273434</c:v>
                </c:pt>
                <c:pt idx="66">
                  <c:v>37.152534899273434</c:v>
                </c:pt>
                <c:pt idx="67">
                  <c:v>37.152534899273434</c:v>
                </c:pt>
                <c:pt idx="68">
                  <c:v>37.152534899273434</c:v>
                </c:pt>
                <c:pt idx="69">
                  <c:v>37.152534899273434</c:v>
                </c:pt>
                <c:pt idx="70">
                  <c:v>37.152534899273434</c:v>
                </c:pt>
                <c:pt idx="71">
                  <c:v>37.152534899273434</c:v>
                </c:pt>
                <c:pt idx="72">
                  <c:v>37.152534899273434</c:v>
                </c:pt>
                <c:pt idx="73">
                  <c:v>37.152534899273434</c:v>
                </c:pt>
                <c:pt idx="74">
                  <c:v>37.152534899273434</c:v>
                </c:pt>
                <c:pt idx="75">
                  <c:v>37.152534899273434</c:v>
                </c:pt>
                <c:pt idx="76">
                  <c:v>37.152534899273434</c:v>
                </c:pt>
                <c:pt idx="77">
                  <c:v>37.152534899273434</c:v>
                </c:pt>
                <c:pt idx="78">
                  <c:v>37.152534899273434</c:v>
                </c:pt>
                <c:pt idx="79">
                  <c:v>37.152534899273434</c:v>
                </c:pt>
                <c:pt idx="80">
                  <c:v>37.152534899273434</c:v>
                </c:pt>
                <c:pt idx="81">
                  <c:v>37.152534899273434</c:v>
                </c:pt>
                <c:pt idx="82">
                  <c:v>37.152534899273434</c:v>
                </c:pt>
                <c:pt idx="83">
                  <c:v>37.152534899273434</c:v>
                </c:pt>
                <c:pt idx="84">
                  <c:v>37.152534899273434</c:v>
                </c:pt>
                <c:pt idx="85">
                  <c:v>37.152534899273434</c:v>
                </c:pt>
                <c:pt idx="86">
                  <c:v>37.152534899273434</c:v>
                </c:pt>
                <c:pt idx="87">
                  <c:v>37.152534899273434</c:v>
                </c:pt>
                <c:pt idx="88">
                  <c:v>37.152534899273434</c:v>
                </c:pt>
                <c:pt idx="89">
                  <c:v>37.152534899273434</c:v>
                </c:pt>
                <c:pt idx="90">
                  <c:v>37.152534899273434</c:v>
                </c:pt>
                <c:pt idx="91">
                  <c:v>37.152534899273434</c:v>
                </c:pt>
                <c:pt idx="92">
                  <c:v>37.152534899273434</c:v>
                </c:pt>
                <c:pt idx="93">
                  <c:v>37.152534899273434</c:v>
                </c:pt>
                <c:pt idx="94">
                  <c:v>37.152534899273434</c:v>
                </c:pt>
                <c:pt idx="95">
                  <c:v>37.152534899273434</c:v>
                </c:pt>
                <c:pt idx="96">
                  <c:v>37.152534899273434</c:v>
                </c:pt>
                <c:pt idx="97">
                  <c:v>37.152534899273434</c:v>
                </c:pt>
                <c:pt idx="98">
                  <c:v>37.152534899273434</c:v>
                </c:pt>
                <c:pt idx="99">
                  <c:v>37.152534899273434</c:v>
                </c:pt>
                <c:pt idx="100">
                  <c:v>37.152534899273434</c:v>
                </c:pt>
                <c:pt idx="101">
                  <c:v>37.152534899273434</c:v>
                </c:pt>
                <c:pt idx="102">
                  <c:v>37.152534899273434</c:v>
                </c:pt>
                <c:pt idx="103">
                  <c:v>37.152534899273434</c:v>
                </c:pt>
                <c:pt idx="104">
                  <c:v>37.152534899273434</c:v>
                </c:pt>
                <c:pt idx="105">
                  <c:v>37.152534899273434</c:v>
                </c:pt>
                <c:pt idx="106">
                  <c:v>37.152534899273434</c:v>
                </c:pt>
                <c:pt idx="107">
                  <c:v>37.152534899273434</c:v>
                </c:pt>
                <c:pt idx="108">
                  <c:v>37.152534899273434</c:v>
                </c:pt>
                <c:pt idx="109">
                  <c:v>37.152534899273434</c:v>
                </c:pt>
                <c:pt idx="110">
                  <c:v>37.152534899273434</c:v>
                </c:pt>
                <c:pt idx="111">
                  <c:v>37.152534899273434</c:v>
                </c:pt>
                <c:pt idx="112">
                  <c:v>37.152534899273434</c:v>
                </c:pt>
                <c:pt idx="113">
                  <c:v>37.152534899273434</c:v>
                </c:pt>
                <c:pt idx="114">
                  <c:v>37.152534899273434</c:v>
                </c:pt>
                <c:pt idx="115">
                  <c:v>37.152534899273434</c:v>
                </c:pt>
                <c:pt idx="116">
                  <c:v>37.152534899273434</c:v>
                </c:pt>
                <c:pt idx="117">
                  <c:v>37.152534899273434</c:v>
                </c:pt>
                <c:pt idx="118">
                  <c:v>37.152534899273434</c:v>
                </c:pt>
                <c:pt idx="119">
                  <c:v>37.152534899273434</c:v>
                </c:pt>
                <c:pt idx="120">
                  <c:v>37.152534899273434</c:v>
                </c:pt>
                <c:pt idx="121">
                  <c:v>37.152534899273434</c:v>
                </c:pt>
                <c:pt idx="122">
                  <c:v>37.152534899273434</c:v>
                </c:pt>
                <c:pt idx="123">
                  <c:v>37.152534899273434</c:v>
                </c:pt>
                <c:pt idx="124">
                  <c:v>37.152534899273434</c:v>
                </c:pt>
                <c:pt idx="125">
                  <c:v>37.152534899273434</c:v>
                </c:pt>
                <c:pt idx="126">
                  <c:v>37.152534899273434</c:v>
                </c:pt>
                <c:pt idx="127">
                  <c:v>37.152534899273434</c:v>
                </c:pt>
                <c:pt idx="128">
                  <c:v>37.152534899273434</c:v>
                </c:pt>
                <c:pt idx="129">
                  <c:v>37.152534899273434</c:v>
                </c:pt>
                <c:pt idx="130">
                  <c:v>37.152534899273434</c:v>
                </c:pt>
                <c:pt idx="131">
                  <c:v>37.152534899273434</c:v>
                </c:pt>
                <c:pt idx="132">
                  <c:v>37.152534899273434</c:v>
                </c:pt>
                <c:pt idx="133">
                  <c:v>37.152534899273434</c:v>
                </c:pt>
                <c:pt idx="134">
                  <c:v>37.152534899273434</c:v>
                </c:pt>
                <c:pt idx="135">
                  <c:v>37.152534899273434</c:v>
                </c:pt>
                <c:pt idx="136">
                  <c:v>37.152534899273434</c:v>
                </c:pt>
                <c:pt idx="137">
                  <c:v>37.152534899273434</c:v>
                </c:pt>
                <c:pt idx="138">
                  <c:v>37.152534899273434</c:v>
                </c:pt>
                <c:pt idx="139">
                  <c:v>37.152534899273434</c:v>
                </c:pt>
                <c:pt idx="140">
                  <c:v>37.152534899273434</c:v>
                </c:pt>
                <c:pt idx="141">
                  <c:v>37.152534899273434</c:v>
                </c:pt>
                <c:pt idx="142">
                  <c:v>37.152534899273434</c:v>
                </c:pt>
                <c:pt idx="143">
                  <c:v>37.152534899273434</c:v>
                </c:pt>
                <c:pt idx="144">
                  <c:v>37.152534899273434</c:v>
                </c:pt>
                <c:pt idx="145">
                  <c:v>37.152534899273434</c:v>
                </c:pt>
                <c:pt idx="146">
                  <c:v>37.152534899273434</c:v>
                </c:pt>
                <c:pt idx="147">
                  <c:v>37.152534899273434</c:v>
                </c:pt>
                <c:pt idx="148">
                  <c:v>37.152534899273434</c:v>
                </c:pt>
                <c:pt idx="149">
                  <c:v>37.152534899273434</c:v>
                </c:pt>
                <c:pt idx="150">
                  <c:v>37.152534899273434</c:v>
                </c:pt>
                <c:pt idx="151">
                  <c:v>37.152534899273434</c:v>
                </c:pt>
                <c:pt idx="152">
                  <c:v>37.152534899273434</c:v>
                </c:pt>
                <c:pt idx="153">
                  <c:v>37.152534899273434</c:v>
                </c:pt>
                <c:pt idx="154">
                  <c:v>37.152534899273434</c:v>
                </c:pt>
                <c:pt idx="155">
                  <c:v>37.152534899273434</c:v>
                </c:pt>
                <c:pt idx="156">
                  <c:v>37.152534899273434</c:v>
                </c:pt>
                <c:pt idx="157">
                  <c:v>37.152534899273434</c:v>
                </c:pt>
                <c:pt idx="158">
                  <c:v>37.152534899273434</c:v>
                </c:pt>
                <c:pt idx="159">
                  <c:v>37.152534899273434</c:v>
                </c:pt>
                <c:pt idx="160">
                  <c:v>37.152534899273434</c:v>
                </c:pt>
                <c:pt idx="161">
                  <c:v>37.152534899273434</c:v>
                </c:pt>
                <c:pt idx="162">
                  <c:v>37.152534899273434</c:v>
                </c:pt>
                <c:pt idx="163">
                  <c:v>37.152534899273434</c:v>
                </c:pt>
                <c:pt idx="164">
                  <c:v>37.152534899273434</c:v>
                </c:pt>
                <c:pt idx="165">
                  <c:v>37.152534899273434</c:v>
                </c:pt>
                <c:pt idx="166">
                  <c:v>37.152534899273434</c:v>
                </c:pt>
                <c:pt idx="167">
                  <c:v>37.152534899273434</c:v>
                </c:pt>
                <c:pt idx="168">
                  <c:v>37.152534899273434</c:v>
                </c:pt>
                <c:pt idx="169">
                  <c:v>37.152534899273434</c:v>
                </c:pt>
                <c:pt idx="170">
                  <c:v>37.152534899273434</c:v>
                </c:pt>
                <c:pt idx="171">
                  <c:v>37.152534899273434</c:v>
                </c:pt>
                <c:pt idx="172">
                  <c:v>37.152534899273434</c:v>
                </c:pt>
                <c:pt idx="173">
                  <c:v>37.152534899273434</c:v>
                </c:pt>
                <c:pt idx="174">
                  <c:v>37.152534899273434</c:v>
                </c:pt>
                <c:pt idx="175">
                  <c:v>37.152534899273434</c:v>
                </c:pt>
                <c:pt idx="176">
                  <c:v>37.152534899273434</c:v>
                </c:pt>
                <c:pt idx="177">
                  <c:v>37.152534899273434</c:v>
                </c:pt>
                <c:pt idx="178">
                  <c:v>37.152534899273434</c:v>
                </c:pt>
                <c:pt idx="179">
                  <c:v>37.152534899273434</c:v>
                </c:pt>
                <c:pt idx="180">
                  <c:v>37.152534899273434</c:v>
                </c:pt>
                <c:pt idx="181">
                  <c:v>37.152534899273434</c:v>
                </c:pt>
                <c:pt idx="182">
                  <c:v>37.152534899273434</c:v>
                </c:pt>
                <c:pt idx="183">
                  <c:v>37.152534899273434</c:v>
                </c:pt>
                <c:pt idx="184">
                  <c:v>37.152534899273434</c:v>
                </c:pt>
                <c:pt idx="185">
                  <c:v>37.152534899273434</c:v>
                </c:pt>
                <c:pt idx="186">
                  <c:v>37.152534899273434</c:v>
                </c:pt>
                <c:pt idx="187">
                  <c:v>37.152534899273434</c:v>
                </c:pt>
                <c:pt idx="188">
                  <c:v>37.152534899273434</c:v>
                </c:pt>
                <c:pt idx="189">
                  <c:v>37.152534899273434</c:v>
                </c:pt>
                <c:pt idx="190">
                  <c:v>37.152534899273434</c:v>
                </c:pt>
                <c:pt idx="191">
                  <c:v>37.152534899273434</c:v>
                </c:pt>
                <c:pt idx="192">
                  <c:v>37.152534899273434</c:v>
                </c:pt>
                <c:pt idx="193">
                  <c:v>37.152534899273434</c:v>
                </c:pt>
                <c:pt idx="194">
                  <c:v>37.152534899273434</c:v>
                </c:pt>
                <c:pt idx="195">
                  <c:v>37.152534899273434</c:v>
                </c:pt>
                <c:pt idx="196">
                  <c:v>37.152534899273434</c:v>
                </c:pt>
                <c:pt idx="197">
                  <c:v>37.152534899273434</c:v>
                </c:pt>
                <c:pt idx="198">
                  <c:v>37.152534899273434</c:v>
                </c:pt>
                <c:pt idx="199">
                  <c:v>37.152534899273434</c:v>
                </c:pt>
                <c:pt idx="200">
                  <c:v>37.152534899273434</c:v>
                </c:pt>
                <c:pt idx="201">
                  <c:v>37.152534899273434</c:v>
                </c:pt>
                <c:pt idx="202">
                  <c:v>37.152534899273434</c:v>
                </c:pt>
                <c:pt idx="203">
                  <c:v>37.152534899273434</c:v>
                </c:pt>
                <c:pt idx="204">
                  <c:v>37.152534899273434</c:v>
                </c:pt>
                <c:pt idx="205">
                  <c:v>37.152534899273434</c:v>
                </c:pt>
                <c:pt idx="206">
                  <c:v>37.152534899273434</c:v>
                </c:pt>
                <c:pt idx="207">
                  <c:v>37.152534899273434</c:v>
                </c:pt>
                <c:pt idx="208">
                  <c:v>37.152534899273434</c:v>
                </c:pt>
                <c:pt idx="209">
                  <c:v>37.152534899273434</c:v>
                </c:pt>
                <c:pt idx="210">
                  <c:v>37.152534899273434</c:v>
                </c:pt>
                <c:pt idx="211">
                  <c:v>37.152534899273434</c:v>
                </c:pt>
                <c:pt idx="212">
                  <c:v>37.152534899273434</c:v>
                </c:pt>
                <c:pt idx="213">
                  <c:v>37.152534899273434</c:v>
                </c:pt>
                <c:pt idx="214">
                  <c:v>37.152534899273434</c:v>
                </c:pt>
                <c:pt idx="215">
                  <c:v>37.152534899273434</c:v>
                </c:pt>
                <c:pt idx="216">
                  <c:v>37.152534899273434</c:v>
                </c:pt>
                <c:pt idx="217">
                  <c:v>37.152534899273434</c:v>
                </c:pt>
                <c:pt idx="218">
                  <c:v>37.152534899273434</c:v>
                </c:pt>
                <c:pt idx="219">
                  <c:v>37.152534899273434</c:v>
                </c:pt>
                <c:pt idx="220">
                  <c:v>37.152534899273434</c:v>
                </c:pt>
                <c:pt idx="221">
                  <c:v>37.152534899273434</c:v>
                </c:pt>
                <c:pt idx="222">
                  <c:v>37.152534899273434</c:v>
                </c:pt>
                <c:pt idx="223">
                  <c:v>37.152534899273434</c:v>
                </c:pt>
                <c:pt idx="224">
                  <c:v>37.152534899273434</c:v>
                </c:pt>
                <c:pt idx="225">
                  <c:v>37.152534899273434</c:v>
                </c:pt>
                <c:pt idx="226">
                  <c:v>37.152534899273434</c:v>
                </c:pt>
                <c:pt idx="227">
                  <c:v>37.152534899273434</c:v>
                </c:pt>
                <c:pt idx="228">
                  <c:v>37.152534899273434</c:v>
                </c:pt>
                <c:pt idx="229">
                  <c:v>37.152534899273434</c:v>
                </c:pt>
                <c:pt idx="230">
                  <c:v>37.152534899273434</c:v>
                </c:pt>
                <c:pt idx="231">
                  <c:v>37.152534899273434</c:v>
                </c:pt>
                <c:pt idx="232">
                  <c:v>37.152534899273434</c:v>
                </c:pt>
                <c:pt idx="233">
                  <c:v>37.152534899273434</c:v>
                </c:pt>
                <c:pt idx="234">
                  <c:v>37.152534899273434</c:v>
                </c:pt>
                <c:pt idx="235">
                  <c:v>37.152534899273434</c:v>
                </c:pt>
                <c:pt idx="236">
                  <c:v>37.152534899273434</c:v>
                </c:pt>
                <c:pt idx="237">
                  <c:v>37.152534899273434</c:v>
                </c:pt>
                <c:pt idx="238">
                  <c:v>37.152534899273434</c:v>
                </c:pt>
                <c:pt idx="239">
                  <c:v>37.152534899273434</c:v>
                </c:pt>
                <c:pt idx="240">
                  <c:v>37.152534899273434</c:v>
                </c:pt>
                <c:pt idx="241">
                  <c:v>37.152534899273434</c:v>
                </c:pt>
                <c:pt idx="242">
                  <c:v>37.152534899273434</c:v>
                </c:pt>
                <c:pt idx="243">
                  <c:v>37.152534899273434</c:v>
                </c:pt>
                <c:pt idx="244">
                  <c:v>37.152534899273434</c:v>
                </c:pt>
                <c:pt idx="245">
                  <c:v>37.152534899273434</c:v>
                </c:pt>
                <c:pt idx="246">
                  <c:v>37.152534899273434</c:v>
                </c:pt>
                <c:pt idx="247">
                  <c:v>37.152534899273434</c:v>
                </c:pt>
                <c:pt idx="248">
                  <c:v>37.152534899273434</c:v>
                </c:pt>
                <c:pt idx="249">
                  <c:v>37.152534899273434</c:v>
                </c:pt>
                <c:pt idx="250">
                  <c:v>37.152534899273434</c:v>
                </c:pt>
                <c:pt idx="251">
                  <c:v>37.152534899273434</c:v>
                </c:pt>
                <c:pt idx="252">
                  <c:v>37.152534899273434</c:v>
                </c:pt>
                <c:pt idx="253">
                  <c:v>37.152534899273434</c:v>
                </c:pt>
                <c:pt idx="254">
                  <c:v>37.152534899273434</c:v>
                </c:pt>
                <c:pt idx="255">
                  <c:v>37.152534899273434</c:v>
                </c:pt>
                <c:pt idx="256">
                  <c:v>37.152534899273434</c:v>
                </c:pt>
                <c:pt idx="257">
                  <c:v>37.152534899273434</c:v>
                </c:pt>
                <c:pt idx="258">
                  <c:v>37.152534899273434</c:v>
                </c:pt>
                <c:pt idx="259">
                  <c:v>37.152534899273434</c:v>
                </c:pt>
                <c:pt idx="260">
                  <c:v>37.152534899273434</c:v>
                </c:pt>
                <c:pt idx="261">
                  <c:v>37.152534899273434</c:v>
                </c:pt>
                <c:pt idx="262">
                  <c:v>37.152534899273434</c:v>
                </c:pt>
                <c:pt idx="263">
                  <c:v>37.152534899273434</c:v>
                </c:pt>
                <c:pt idx="264">
                  <c:v>37.152534899273434</c:v>
                </c:pt>
                <c:pt idx="265">
                  <c:v>37.152534899273434</c:v>
                </c:pt>
                <c:pt idx="266">
                  <c:v>37.152534899273434</c:v>
                </c:pt>
                <c:pt idx="267">
                  <c:v>37.152534899273434</c:v>
                </c:pt>
                <c:pt idx="268">
                  <c:v>37.152534899273434</c:v>
                </c:pt>
                <c:pt idx="269">
                  <c:v>37.152534899273434</c:v>
                </c:pt>
                <c:pt idx="270">
                  <c:v>37.152534899273434</c:v>
                </c:pt>
                <c:pt idx="271">
                  <c:v>37.152534899273434</c:v>
                </c:pt>
                <c:pt idx="272">
                  <c:v>37.152534899273434</c:v>
                </c:pt>
                <c:pt idx="273">
                  <c:v>37.152534899273434</c:v>
                </c:pt>
                <c:pt idx="274">
                  <c:v>37.152534899273434</c:v>
                </c:pt>
                <c:pt idx="275">
                  <c:v>37.152534899273434</c:v>
                </c:pt>
                <c:pt idx="276">
                  <c:v>37.152534899273434</c:v>
                </c:pt>
                <c:pt idx="277">
                  <c:v>37.152534899273434</c:v>
                </c:pt>
                <c:pt idx="278">
                  <c:v>37.152534899273434</c:v>
                </c:pt>
                <c:pt idx="279">
                  <c:v>37.152534899273434</c:v>
                </c:pt>
                <c:pt idx="280">
                  <c:v>37.152534899273434</c:v>
                </c:pt>
                <c:pt idx="281">
                  <c:v>37.152534899273434</c:v>
                </c:pt>
                <c:pt idx="282">
                  <c:v>37.152534899273434</c:v>
                </c:pt>
                <c:pt idx="283">
                  <c:v>37.152534899273434</c:v>
                </c:pt>
                <c:pt idx="284">
                  <c:v>37.152534899273434</c:v>
                </c:pt>
                <c:pt idx="285">
                  <c:v>37.152534899273434</c:v>
                </c:pt>
                <c:pt idx="286">
                  <c:v>37.152534899273434</c:v>
                </c:pt>
                <c:pt idx="287">
                  <c:v>37.152534899273434</c:v>
                </c:pt>
                <c:pt idx="288">
                  <c:v>37.152534899273434</c:v>
                </c:pt>
                <c:pt idx="289">
                  <c:v>37.152534899273434</c:v>
                </c:pt>
                <c:pt idx="290">
                  <c:v>37.152534899273434</c:v>
                </c:pt>
                <c:pt idx="291">
                  <c:v>37.152534899273434</c:v>
                </c:pt>
                <c:pt idx="292">
                  <c:v>37.152534899273434</c:v>
                </c:pt>
                <c:pt idx="293">
                  <c:v>37.152534899273434</c:v>
                </c:pt>
                <c:pt idx="294">
                  <c:v>37.152534899273434</c:v>
                </c:pt>
                <c:pt idx="295">
                  <c:v>37.152534899273434</c:v>
                </c:pt>
                <c:pt idx="296">
                  <c:v>37.152534899273434</c:v>
                </c:pt>
                <c:pt idx="297">
                  <c:v>37.152534899273434</c:v>
                </c:pt>
                <c:pt idx="298">
                  <c:v>37.152534899273434</c:v>
                </c:pt>
                <c:pt idx="299">
                  <c:v>37.152534899273434</c:v>
                </c:pt>
                <c:pt idx="300">
                  <c:v>37.152534899273434</c:v>
                </c:pt>
                <c:pt idx="301">
                  <c:v>37.152534899273434</c:v>
                </c:pt>
                <c:pt idx="302">
                  <c:v>37.152534899273434</c:v>
                </c:pt>
                <c:pt idx="303">
                  <c:v>37.152534899273434</c:v>
                </c:pt>
                <c:pt idx="304">
                  <c:v>37.152534899273434</c:v>
                </c:pt>
                <c:pt idx="305">
                  <c:v>37.152534899273434</c:v>
                </c:pt>
                <c:pt idx="306">
                  <c:v>37.152534899273434</c:v>
                </c:pt>
                <c:pt idx="307">
                  <c:v>37.152534899273434</c:v>
                </c:pt>
                <c:pt idx="308">
                  <c:v>37.152534899273434</c:v>
                </c:pt>
                <c:pt idx="309">
                  <c:v>37.152534899273434</c:v>
                </c:pt>
                <c:pt idx="310">
                  <c:v>37.152534899273434</c:v>
                </c:pt>
                <c:pt idx="311">
                  <c:v>37.152534899273434</c:v>
                </c:pt>
                <c:pt idx="312">
                  <c:v>37.152534899273434</c:v>
                </c:pt>
                <c:pt idx="313">
                  <c:v>37.152534899273434</c:v>
                </c:pt>
                <c:pt idx="314">
                  <c:v>37.152534899273434</c:v>
                </c:pt>
                <c:pt idx="315">
                  <c:v>37.152534899273434</c:v>
                </c:pt>
                <c:pt idx="316">
                  <c:v>37.152534899273434</c:v>
                </c:pt>
                <c:pt idx="317">
                  <c:v>37.152534899273434</c:v>
                </c:pt>
                <c:pt idx="318">
                  <c:v>37.152534899273434</c:v>
                </c:pt>
                <c:pt idx="319">
                  <c:v>37.152534899273434</c:v>
                </c:pt>
                <c:pt idx="320">
                  <c:v>37.152534899273434</c:v>
                </c:pt>
                <c:pt idx="321">
                  <c:v>37.152534899273434</c:v>
                </c:pt>
                <c:pt idx="322">
                  <c:v>37.152534899273434</c:v>
                </c:pt>
                <c:pt idx="323">
                  <c:v>37.152534899273434</c:v>
                </c:pt>
                <c:pt idx="324">
                  <c:v>37.152534899273434</c:v>
                </c:pt>
                <c:pt idx="325">
                  <c:v>37.152534899273434</c:v>
                </c:pt>
                <c:pt idx="326">
                  <c:v>37.152534899273434</c:v>
                </c:pt>
                <c:pt idx="327">
                  <c:v>37.152534899273434</c:v>
                </c:pt>
                <c:pt idx="328">
                  <c:v>37.152534899273434</c:v>
                </c:pt>
                <c:pt idx="329">
                  <c:v>37.152534899273434</c:v>
                </c:pt>
                <c:pt idx="330">
                  <c:v>37.152534899273434</c:v>
                </c:pt>
                <c:pt idx="331">
                  <c:v>37.152534899273434</c:v>
                </c:pt>
                <c:pt idx="332">
                  <c:v>37.152534899273434</c:v>
                </c:pt>
                <c:pt idx="333">
                  <c:v>37.152534899273434</c:v>
                </c:pt>
                <c:pt idx="334">
                  <c:v>37.152534899273434</c:v>
                </c:pt>
                <c:pt idx="335">
                  <c:v>37.152534899273434</c:v>
                </c:pt>
                <c:pt idx="336">
                  <c:v>37.152534899273434</c:v>
                </c:pt>
                <c:pt idx="337">
                  <c:v>37.152534899273434</c:v>
                </c:pt>
                <c:pt idx="338">
                  <c:v>37.152534899273434</c:v>
                </c:pt>
                <c:pt idx="339">
                  <c:v>37.152534899273434</c:v>
                </c:pt>
                <c:pt idx="340">
                  <c:v>37.152534899273434</c:v>
                </c:pt>
                <c:pt idx="341">
                  <c:v>37.152534899273434</c:v>
                </c:pt>
                <c:pt idx="342">
                  <c:v>37.152534899273434</c:v>
                </c:pt>
                <c:pt idx="343">
                  <c:v>37.152534899273434</c:v>
                </c:pt>
                <c:pt idx="344">
                  <c:v>37.152534899273434</c:v>
                </c:pt>
                <c:pt idx="345">
                  <c:v>37.152534899273434</c:v>
                </c:pt>
                <c:pt idx="346">
                  <c:v>37.152534899273434</c:v>
                </c:pt>
                <c:pt idx="347">
                  <c:v>37.152534899273434</c:v>
                </c:pt>
                <c:pt idx="348">
                  <c:v>37.152534899273434</c:v>
                </c:pt>
                <c:pt idx="349">
                  <c:v>37.152534899273434</c:v>
                </c:pt>
                <c:pt idx="350">
                  <c:v>37.152534899273434</c:v>
                </c:pt>
                <c:pt idx="351">
                  <c:v>37.152534899273434</c:v>
                </c:pt>
                <c:pt idx="352">
                  <c:v>37.152534899273434</c:v>
                </c:pt>
                <c:pt idx="353">
                  <c:v>37.152534899273434</c:v>
                </c:pt>
                <c:pt idx="354">
                  <c:v>37.152534899273434</c:v>
                </c:pt>
                <c:pt idx="355">
                  <c:v>37.152534899273434</c:v>
                </c:pt>
                <c:pt idx="356">
                  <c:v>37.152534899273434</c:v>
                </c:pt>
                <c:pt idx="357">
                  <c:v>37.152534899273434</c:v>
                </c:pt>
                <c:pt idx="358">
                  <c:v>37.152534899273434</c:v>
                </c:pt>
                <c:pt idx="359">
                  <c:v>37.152534899273434</c:v>
                </c:pt>
                <c:pt idx="360">
                  <c:v>37.152534899273434</c:v>
                </c:pt>
                <c:pt idx="361">
                  <c:v>37.152534899273434</c:v>
                </c:pt>
                <c:pt idx="362">
                  <c:v>37.152534899273434</c:v>
                </c:pt>
                <c:pt idx="363">
                  <c:v>37.152534899273434</c:v>
                </c:pt>
                <c:pt idx="364">
                  <c:v>37.152534899273434</c:v>
                </c:pt>
                <c:pt idx="365">
                  <c:v>37.152534899273434</c:v>
                </c:pt>
                <c:pt idx="366">
                  <c:v>37.152534899273434</c:v>
                </c:pt>
                <c:pt idx="367">
                  <c:v>37.152534899273434</c:v>
                </c:pt>
                <c:pt idx="368">
                  <c:v>37.152534899273434</c:v>
                </c:pt>
                <c:pt idx="369">
                  <c:v>37.152534899273434</c:v>
                </c:pt>
                <c:pt idx="370">
                  <c:v>37.152534899273434</c:v>
                </c:pt>
                <c:pt idx="371">
                  <c:v>37.152534899273434</c:v>
                </c:pt>
                <c:pt idx="372">
                  <c:v>37.152534899273434</c:v>
                </c:pt>
                <c:pt idx="373">
                  <c:v>37.152534899273434</c:v>
                </c:pt>
                <c:pt idx="374">
                  <c:v>37.152534899273434</c:v>
                </c:pt>
                <c:pt idx="375">
                  <c:v>37.152534899273434</c:v>
                </c:pt>
                <c:pt idx="376">
                  <c:v>37.152534899273434</c:v>
                </c:pt>
                <c:pt idx="377">
                  <c:v>37.152534899273434</c:v>
                </c:pt>
                <c:pt idx="378">
                  <c:v>37.152534899273434</c:v>
                </c:pt>
                <c:pt idx="379">
                  <c:v>37.152534899273434</c:v>
                </c:pt>
                <c:pt idx="380">
                  <c:v>37.152534899273434</c:v>
                </c:pt>
                <c:pt idx="381">
                  <c:v>37.152534899273434</c:v>
                </c:pt>
                <c:pt idx="382">
                  <c:v>37.152534899273434</c:v>
                </c:pt>
                <c:pt idx="383">
                  <c:v>37.152534899273434</c:v>
                </c:pt>
                <c:pt idx="384">
                  <c:v>37.152534899273434</c:v>
                </c:pt>
                <c:pt idx="385">
                  <c:v>37.152534899273434</c:v>
                </c:pt>
                <c:pt idx="386">
                  <c:v>37.152534899273434</c:v>
                </c:pt>
                <c:pt idx="387">
                  <c:v>37.152534899273434</c:v>
                </c:pt>
                <c:pt idx="388">
                  <c:v>37.152534899273434</c:v>
                </c:pt>
                <c:pt idx="389">
                  <c:v>37.152534899273434</c:v>
                </c:pt>
                <c:pt idx="390">
                  <c:v>37.152534899273434</c:v>
                </c:pt>
                <c:pt idx="391">
                  <c:v>37.152534899273434</c:v>
                </c:pt>
                <c:pt idx="392">
                  <c:v>37.152534899273434</c:v>
                </c:pt>
                <c:pt idx="393">
                  <c:v>37.152534899273434</c:v>
                </c:pt>
                <c:pt idx="394">
                  <c:v>37.152534899273434</c:v>
                </c:pt>
                <c:pt idx="395">
                  <c:v>37.152534899273434</c:v>
                </c:pt>
                <c:pt idx="396">
                  <c:v>37.152534899273434</c:v>
                </c:pt>
                <c:pt idx="397">
                  <c:v>37.152534899273434</c:v>
                </c:pt>
                <c:pt idx="398">
                  <c:v>37.152534899273434</c:v>
                </c:pt>
                <c:pt idx="399">
                  <c:v>37.152534899273434</c:v>
                </c:pt>
                <c:pt idx="400">
                  <c:v>37.152534899273434</c:v>
                </c:pt>
                <c:pt idx="401">
                  <c:v>37.152534899273434</c:v>
                </c:pt>
                <c:pt idx="402">
                  <c:v>37.152534899273434</c:v>
                </c:pt>
                <c:pt idx="403">
                  <c:v>37.152534899273434</c:v>
                </c:pt>
                <c:pt idx="404">
                  <c:v>37.152534899273434</c:v>
                </c:pt>
                <c:pt idx="405">
                  <c:v>37.152534899273434</c:v>
                </c:pt>
                <c:pt idx="406">
                  <c:v>37.152534899273434</c:v>
                </c:pt>
                <c:pt idx="407">
                  <c:v>37.152534899273434</c:v>
                </c:pt>
                <c:pt idx="408">
                  <c:v>37.152534899273434</c:v>
                </c:pt>
                <c:pt idx="409">
                  <c:v>37.152534899273434</c:v>
                </c:pt>
                <c:pt idx="410">
                  <c:v>37.152534899273434</c:v>
                </c:pt>
                <c:pt idx="411">
                  <c:v>37.152534899273434</c:v>
                </c:pt>
                <c:pt idx="412">
                  <c:v>37.152534899273434</c:v>
                </c:pt>
                <c:pt idx="413">
                  <c:v>37.152534899273434</c:v>
                </c:pt>
                <c:pt idx="414">
                  <c:v>37.152534899273434</c:v>
                </c:pt>
                <c:pt idx="415">
                  <c:v>37.152534899273434</c:v>
                </c:pt>
                <c:pt idx="416">
                  <c:v>37.152534899273434</c:v>
                </c:pt>
                <c:pt idx="417">
                  <c:v>37.152534899273434</c:v>
                </c:pt>
                <c:pt idx="418">
                  <c:v>37.152534899273434</c:v>
                </c:pt>
                <c:pt idx="419">
                  <c:v>37.152534899273434</c:v>
                </c:pt>
                <c:pt idx="420">
                  <c:v>37.152534899273434</c:v>
                </c:pt>
                <c:pt idx="421">
                  <c:v>37.152534899273434</c:v>
                </c:pt>
                <c:pt idx="422">
                  <c:v>37.152534899273434</c:v>
                </c:pt>
                <c:pt idx="423">
                  <c:v>37.152534899273434</c:v>
                </c:pt>
                <c:pt idx="424">
                  <c:v>37.152534899273434</c:v>
                </c:pt>
                <c:pt idx="425">
                  <c:v>37.152534899273434</c:v>
                </c:pt>
                <c:pt idx="426">
                  <c:v>37.152534899273434</c:v>
                </c:pt>
                <c:pt idx="427">
                  <c:v>37.152534899273434</c:v>
                </c:pt>
                <c:pt idx="428">
                  <c:v>37.152534899273434</c:v>
                </c:pt>
                <c:pt idx="429">
                  <c:v>37.152534899273434</c:v>
                </c:pt>
                <c:pt idx="430">
                  <c:v>37.152534899273434</c:v>
                </c:pt>
                <c:pt idx="431">
                  <c:v>37.152534899273434</c:v>
                </c:pt>
                <c:pt idx="432">
                  <c:v>37.152534899273434</c:v>
                </c:pt>
                <c:pt idx="433">
                  <c:v>37.152534899273434</c:v>
                </c:pt>
                <c:pt idx="434">
                  <c:v>37.152534899273434</c:v>
                </c:pt>
                <c:pt idx="435">
                  <c:v>37.152534899273434</c:v>
                </c:pt>
                <c:pt idx="436">
                  <c:v>37.152534899273434</c:v>
                </c:pt>
                <c:pt idx="437">
                  <c:v>37.152534899273434</c:v>
                </c:pt>
                <c:pt idx="438">
                  <c:v>37.152534899273434</c:v>
                </c:pt>
                <c:pt idx="439">
                  <c:v>37.152534899273434</c:v>
                </c:pt>
                <c:pt idx="440">
                  <c:v>37.152534899273434</c:v>
                </c:pt>
                <c:pt idx="441">
                  <c:v>37.152534899273434</c:v>
                </c:pt>
                <c:pt idx="442">
                  <c:v>37.152534899273434</c:v>
                </c:pt>
                <c:pt idx="443">
                  <c:v>37.152534899273434</c:v>
                </c:pt>
                <c:pt idx="444">
                  <c:v>37.152534899273434</c:v>
                </c:pt>
                <c:pt idx="445">
                  <c:v>37.152534899273434</c:v>
                </c:pt>
                <c:pt idx="446">
                  <c:v>37.152534899273434</c:v>
                </c:pt>
                <c:pt idx="447">
                  <c:v>37.152534899273434</c:v>
                </c:pt>
                <c:pt idx="448">
                  <c:v>37.152534899273434</c:v>
                </c:pt>
                <c:pt idx="449">
                  <c:v>37.152534899273434</c:v>
                </c:pt>
                <c:pt idx="450">
                  <c:v>37.152534899273434</c:v>
                </c:pt>
                <c:pt idx="451">
                  <c:v>37.152534899273434</c:v>
                </c:pt>
                <c:pt idx="452">
                  <c:v>37.152534899273434</c:v>
                </c:pt>
                <c:pt idx="453">
                  <c:v>37.152534899273434</c:v>
                </c:pt>
                <c:pt idx="454">
                  <c:v>37.152534899273434</c:v>
                </c:pt>
                <c:pt idx="455">
                  <c:v>37.152534899273434</c:v>
                </c:pt>
                <c:pt idx="456">
                  <c:v>37.152534899273434</c:v>
                </c:pt>
                <c:pt idx="457">
                  <c:v>37.152534899273434</c:v>
                </c:pt>
                <c:pt idx="458">
                  <c:v>37.152534899273434</c:v>
                </c:pt>
                <c:pt idx="459">
                  <c:v>37.152534899273434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133440"/>
        <c:axId val="89134976"/>
      </c:areaChart>
      <c:lineChart>
        <c:grouping val="standard"/>
        <c:varyColors val="0"/>
        <c:ser>
          <c:idx val="3"/>
          <c:order val="1"/>
          <c:tx>
            <c:strRef>
              <c:f>'Figure 4-B'!$C$1</c:f>
              <c:strCache>
                <c:ptCount val="1"/>
                <c:pt idx="0">
                  <c:v>Average</c:v>
                </c:pt>
              </c:strCache>
            </c:strRef>
          </c:tx>
          <c:spPr>
            <a:ln w="19050" cmpd="dbl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'Figure 4-B'!$A$2:$A$461</c:f>
              <c:numCache>
                <c:formatCode>m/d/yyyy</c:formatCode>
                <c:ptCount val="460"/>
                <c:pt idx="0">
                  <c:v>41306</c:v>
                </c:pt>
                <c:pt idx="1">
                  <c:v>41309</c:v>
                </c:pt>
                <c:pt idx="2">
                  <c:v>41310</c:v>
                </c:pt>
                <c:pt idx="3">
                  <c:v>41311</c:v>
                </c:pt>
                <c:pt idx="4">
                  <c:v>41312</c:v>
                </c:pt>
                <c:pt idx="5">
                  <c:v>41313</c:v>
                </c:pt>
                <c:pt idx="6">
                  <c:v>41316</c:v>
                </c:pt>
                <c:pt idx="7">
                  <c:v>41317</c:v>
                </c:pt>
                <c:pt idx="8">
                  <c:v>41318</c:v>
                </c:pt>
                <c:pt idx="9">
                  <c:v>41319</c:v>
                </c:pt>
                <c:pt idx="10">
                  <c:v>41320</c:v>
                </c:pt>
                <c:pt idx="11">
                  <c:v>41324</c:v>
                </c:pt>
                <c:pt idx="12">
                  <c:v>41325</c:v>
                </c:pt>
                <c:pt idx="13">
                  <c:v>41326</c:v>
                </c:pt>
                <c:pt idx="14">
                  <c:v>41327</c:v>
                </c:pt>
                <c:pt idx="15">
                  <c:v>41330</c:v>
                </c:pt>
                <c:pt idx="16">
                  <c:v>41331</c:v>
                </c:pt>
                <c:pt idx="17">
                  <c:v>41332</c:v>
                </c:pt>
                <c:pt idx="18">
                  <c:v>41333</c:v>
                </c:pt>
                <c:pt idx="19">
                  <c:v>41334</c:v>
                </c:pt>
                <c:pt idx="20">
                  <c:v>41337</c:v>
                </c:pt>
                <c:pt idx="21">
                  <c:v>41338</c:v>
                </c:pt>
                <c:pt idx="22">
                  <c:v>41339</c:v>
                </c:pt>
                <c:pt idx="23">
                  <c:v>41340</c:v>
                </c:pt>
                <c:pt idx="24">
                  <c:v>41341</c:v>
                </c:pt>
                <c:pt idx="25">
                  <c:v>41344</c:v>
                </c:pt>
                <c:pt idx="26">
                  <c:v>41345</c:v>
                </c:pt>
                <c:pt idx="27">
                  <c:v>41346</c:v>
                </c:pt>
                <c:pt idx="28">
                  <c:v>41347</c:v>
                </c:pt>
                <c:pt idx="29">
                  <c:v>41348</c:v>
                </c:pt>
                <c:pt idx="30">
                  <c:v>41351</c:v>
                </c:pt>
                <c:pt idx="31">
                  <c:v>41352</c:v>
                </c:pt>
                <c:pt idx="32">
                  <c:v>41353</c:v>
                </c:pt>
                <c:pt idx="33">
                  <c:v>41354</c:v>
                </c:pt>
                <c:pt idx="34">
                  <c:v>41355</c:v>
                </c:pt>
                <c:pt idx="35">
                  <c:v>41358</c:v>
                </c:pt>
                <c:pt idx="36">
                  <c:v>41359</c:v>
                </c:pt>
                <c:pt idx="37">
                  <c:v>41360</c:v>
                </c:pt>
                <c:pt idx="38">
                  <c:v>41361</c:v>
                </c:pt>
                <c:pt idx="39">
                  <c:v>41365</c:v>
                </c:pt>
                <c:pt idx="40">
                  <c:v>41366</c:v>
                </c:pt>
                <c:pt idx="41">
                  <c:v>41367</c:v>
                </c:pt>
                <c:pt idx="42">
                  <c:v>41368</c:v>
                </c:pt>
                <c:pt idx="43">
                  <c:v>41369</c:v>
                </c:pt>
                <c:pt idx="44">
                  <c:v>41372</c:v>
                </c:pt>
                <c:pt idx="45">
                  <c:v>41373</c:v>
                </c:pt>
                <c:pt idx="46">
                  <c:v>41374</c:v>
                </c:pt>
                <c:pt idx="47">
                  <c:v>41375</c:v>
                </c:pt>
                <c:pt idx="48">
                  <c:v>41376</c:v>
                </c:pt>
                <c:pt idx="49">
                  <c:v>41379</c:v>
                </c:pt>
                <c:pt idx="50">
                  <c:v>41380</c:v>
                </c:pt>
                <c:pt idx="51">
                  <c:v>41381</c:v>
                </c:pt>
                <c:pt idx="52">
                  <c:v>41382</c:v>
                </c:pt>
                <c:pt idx="53">
                  <c:v>41383</c:v>
                </c:pt>
                <c:pt idx="54">
                  <c:v>41386</c:v>
                </c:pt>
                <c:pt idx="55">
                  <c:v>41387</c:v>
                </c:pt>
                <c:pt idx="56">
                  <c:v>41388</c:v>
                </c:pt>
                <c:pt idx="57">
                  <c:v>41389</c:v>
                </c:pt>
                <c:pt idx="58">
                  <c:v>41390</c:v>
                </c:pt>
                <c:pt idx="59">
                  <c:v>41393</c:v>
                </c:pt>
                <c:pt idx="60">
                  <c:v>41394</c:v>
                </c:pt>
                <c:pt idx="61">
                  <c:v>41395</c:v>
                </c:pt>
                <c:pt idx="62">
                  <c:v>41396</c:v>
                </c:pt>
                <c:pt idx="63">
                  <c:v>41397</c:v>
                </c:pt>
                <c:pt idx="64">
                  <c:v>41400</c:v>
                </c:pt>
                <c:pt idx="65">
                  <c:v>41401</c:v>
                </c:pt>
                <c:pt idx="66">
                  <c:v>41402</c:v>
                </c:pt>
                <c:pt idx="67">
                  <c:v>41403</c:v>
                </c:pt>
                <c:pt idx="68">
                  <c:v>41404</c:v>
                </c:pt>
                <c:pt idx="69">
                  <c:v>41407</c:v>
                </c:pt>
                <c:pt idx="70">
                  <c:v>41408</c:v>
                </c:pt>
                <c:pt idx="71">
                  <c:v>41409</c:v>
                </c:pt>
                <c:pt idx="72">
                  <c:v>41410</c:v>
                </c:pt>
                <c:pt idx="73">
                  <c:v>41411</c:v>
                </c:pt>
                <c:pt idx="74">
                  <c:v>41414</c:v>
                </c:pt>
                <c:pt idx="75">
                  <c:v>41415</c:v>
                </c:pt>
                <c:pt idx="76">
                  <c:v>41416</c:v>
                </c:pt>
                <c:pt idx="77">
                  <c:v>41417</c:v>
                </c:pt>
                <c:pt idx="78">
                  <c:v>41418</c:v>
                </c:pt>
                <c:pt idx="79">
                  <c:v>41422</c:v>
                </c:pt>
                <c:pt idx="80">
                  <c:v>41423</c:v>
                </c:pt>
                <c:pt idx="81">
                  <c:v>41424</c:v>
                </c:pt>
                <c:pt idx="82">
                  <c:v>41425</c:v>
                </c:pt>
                <c:pt idx="83">
                  <c:v>41428</c:v>
                </c:pt>
                <c:pt idx="84">
                  <c:v>41429</c:v>
                </c:pt>
                <c:pt idx="85">
                  <c:v>41430</c:v>
                </c:pt>
                <c:pt idx="86">
                  <c:v>41431</c:v>
                </c:pt>
                <c:pt idx="87">
                  <c:v>41432</c:v>
                </c:pt>
                <c:pt idx="88">
                  <c:v>41435</c:v>
                </c:pt>
                <c:pt idx="89">
                  <c:v>41436</c:v>
                </c:pt>
                <c:pt idx="90">
                  <c:v>41437</c:v>
                </c:pt>
                <c:pt idx="91">
                  <c:v>41438</c:v>
                </c:pt>
                <c:pt idx="92">
                  <c:v>41439</c:v>
                </c:pt>
                <c:pt idx="93">
                  <c:v>41442</c:v>
                </c:pt>
                <c:pt idx="94">
                  <c:v>41443</c:v>
                </c:pt>
                <c:pt idx="95">
                  <c:v>41444</c:v>
                </c:pt>
                <c:pt idx="96">
                  <c:v>41445</c:v>
                </c:pt>
                <c:pt idx="97">
                  <c:v>41446</c:v>
                </c:pt>
                <c:pt idx="98">
                  <c:v>41449</c:v>
                </c:pt>
                <c:pt idx="99">
                  <c:v>41450</c:v>
                </c:pt>
                <c:pt idx="100">
                  <c:v>41451</c:v>
                </c:pt>
                <c:pt idx="101">
                  <c:v>41452</c:v>
                </c:pt>
                <c:pt idx="102">
                  <c:v>41453</c:v>
                </c:pt>
                <c:pt idx="103">
                  <c:v>41456</c:v>
                </c:pt>
                <c:pt idx="104">
                  <c:v>41457</c:v>
                </c:pt>
                <c:pt idx="105">
                  <c:v>41458</c:v>
                </c:pt>
                <c:pt idx="106">
                  <c:v>41460</c:v>
                </c:pt>
                <c:pt idx="107">
                  <c:v>41463</c:v>
                </c:pt>
                <c:pt idx="108">
                  <c:v>41464</c:v>
                </c:pt>
                <c:pt idx="109">
                  <c:v>41465</c:v>
                </c:pt>
                <c:pt idx="110">
                  <c:v>41466</c:v>
                </c:pt>
                <c:pt idx="111">
                  <c:v>41467</c:v>
                </c:pt>
                <c:pt idx="112">
                  <c:v>41470</c:v>
                </c:pt>
                <c:pt idx="113">
                  <c:v>41471</c:v>
                </c:pt>
                <c:pt idx="114">
                  <c:v>41472</c:v>
                </c:pt>
                <c:pt idx="115">
                  <c:v>41473</c:v>
                </c:pt>
                <c:pt idx="116">
                  <c:v>41474</c:v>
                </c:pt>
                <c:pt idx="117">
                  <c:v>41477</c:v>
                </c:pt>
                <c:pt idx="118">
                  <c:v>41478</c:v>
                </c:pt>
                <c:pt idx="119">
                  <c:v>41479</c:v>
                </c:pt>
                <c:pt idx="120">
                  <c:v>41480</c:v>
                </c:pt>
                <c:pt idx="121">
                  <c:v>41481</c:v>
                </c:pt>
                <c:pt idx="122">
                  <c:v>41484</c:v>
                </c:pt>
                <c:pt idx="123">
                  <c:v>41485</c:v>
                </c:pt>
                <c:pt idx="124">
                  <c:v>41486</c:v>
                </c:pt>
                <c:pt idx="125">
                  <c:v>41487</c:v>
                </c:pt>
                <c:pt idx="126">
                  <c:v>41488</c:v>
                </c:pt>
                <c:pt idx="127">
                  <c:v>41491</c:v>
                </c:pt>
                <c:pt idx="128">
                  <c:v>41492</c:v>
                </c:pt>
                <c:pt idx="129">
                  <c:v>41493</c:v>
                </c:pt>
                <c:pt idx="130">
                  <c:v>41494</c:v>
                </c:pt>
                <c:pt idx="131">
                  <c:v>41495</c:v>
                </c:pt>
                <c:pt idx="132">
                  <c:v>41498</c:v>
                </c:pt>
                <c:pt idx="133">
                  <c:v>41499</c:v>
                </c:pt>
                <c:pt idx="134">
                  <c:v>41500</c:v>
                </c:pt>
                <c:pt idx="135">
                  <c:v>41501</c:v>
                </c:pt>
                <c:pt idx="136">
                  <c:v>41502</c:v>
                </c:pt>
                <c:pt idx="137">
                  <c:v>41505</c:v>
                </c:pt>
                <c:pt idx="138">
                  <c:v>41506</c:v>
                </c:pt>
                <c:pt idx="139">
                  <c:v>41507</c:v>
                </c:pt>
                <c:pt idx="140">
                  <c:v>41508</c:v>
                </c:pt>
                <c:pt idx="141">
                  <c:v>41509</c:v>
                </c:pt>
                <c:pt idx="142">
                  <c:v>41512</c:v>
                </c:pt>
                <c:pt idx="143">
                  <c:v>41513</c:v>
                </c:pt>
                <c:pt idx="144">
                  <c:v>41514</c:v>
                </c:pt>
                <c:pt idx="145">
                  <c:v>41515</c:v>
                </c:pt>
                <c:pt idx="146">
                  <c:v>41516</c:v>
                </c:pt>
                <c:pt idx="147">
                  <c:v>41520</c:v>
                </c:pt>
                <c:pt idx="148">
                  <c:v>41521</c:v>
                </c:pt>
                <c:pt idx="149">
                  <c:v>41522</c:v>
                </c:pt>
                <c:pt idx="150">
                  <c:v>41523</c:v>
                </c:pt>
                <c:pt idx="151">
                  <c:v>41526</c:v>
                </c:pt>
                <c:pt idx="152">
                  <c:v>41527</c:v>
                </c:pt>
                <c:pt idx="153">
                  <c:v>41528</c:v>
                </c:pt>
                <c:pt idx="154">
                  <c:v>41529</c:v>
                </c:pt>
                <c:pt idx="155">
                  <c:v>41530</c:v>
                </c:pt>
                <c:pt idx="156">
                  <c:v>41533</c:v>
                </c:pt>
                <c:pt idx="157">
                  <c:v>41534</c:v>
                </c:pt>
                <c:pt idx="158">
                  <c:v>41535</c:v>
                </c:pt>
                <c:pt idx="159">
                  <c:v>41536</c:v>
                </c:pt>
                <c:pt idx="160">
                  <c:v>41537</c:v>
                </c:pt>
                <c:pt idx="161">
                  <c:v>41540</c:v>
                </c:pt>
                <c:pt idx="162">
                  <c:v>41541</c:v>
                </c:pt>
                <c:pt idx="163">
                  <c:v>41542</c:v>
                </c:pt>
                <c:pt idx="164">
                  <c:v>41543</c:v>
                </c:pt>
                <c:pt idx="165">
                  <c:v>41544</c:v>
                </c:pt>
                <c:pt idx="166">
                  <c:v>41547</c:v>
                </c:pt>
                <c:pt idx="167">
                  <c:v>41548</c:v>
                </c:pt>
                <c:pt idx="168">
                  <c:v>41549</c:v>
                </c:pt>
                <c:pt idx="169">
                  <c:v>41550</c:v>
                </c:pt>
                <c:pt idx="170">
                  <c:v>41551</c:v>
                </c:pt>
                <c:pt idx="171">
                  <c:v>41554</c:v>
                </c:pt>
                <c:pt idx="172">
                  <c:v>41555</c:v>
                </c:pt>
                <c:pt idx="173">
                  <c:v>41556</c:v>
                </c:pt>
                <c:pt idx="174">
                  <c:v>41557</c:v>
                </c:pt>
                <c:pt idx="175">
                  <c:v>41558</c:v>
                </c:pt>
                <c:pt idx="176">
                  <c:v>41561</c:v>
                </c:pt>
                <c:pt idx="177">
                  <c:v>41562</c:v>
                </c:pt>
                <c:pt idx="178">
                  <c:v>41563</c:v>
                </c:pt>
                <c:pt idx="179">
                  <c:v>41564</c:v>
                </c:pt>
                <c:pt idx="180">
                  <c:v>41565</c:v>
                </c:pt>
                <c:pt idx="181">
                  <c:v>41568</c:v>
                </c:pt>
                <c:pt idx="182">
                  <c:v>41569</c:v>
                </c:pt>
                <c:pt idx="183">
                  <c:v>41570</c:v>
                </c:pt>
                <c:pt idx="184">
                  <c:v>41571</c:v>
                </c:pt>
                <c:pt idx="185">
                  <c:v>41572</c:v>
                </c:pt>
                <c:pt idx="186">
                  <c:v>41575</c:v>
                </c:pt>
                <c:pt idx="187">
                  <c:v>41576</c:v>
                </c:pt>
                <c:pt idx="188">
                  <c:v>41577</c:v>
                </c:pt>
                <c:pt idx="189">
                  <c:v>41578</c:v>
                </c:pt>
                <c:pt idx="190">
                  <c:v>41579</c:v>
                </c:pt>
                <c:pt idx="191">
                  <c:v>41582</c:v>
                </c:pt>
                <c:pt idx="192">
                  <c:v>41583</c:v>
                </c:pt>
                <c:pt idx="193">
                  <c:v>41584</c:v>
                </c:pt>
                <c:pt idx="194">
                  <c:v>41585</c:v>
                </c:pt>
                <c:pt idx="195">
                  <c:v>41586</c:v>
                </c:pt>
                <c:pt idx="196">
                  <c:v>41589</c:v>
                </c:pt>
                <c:pt idx="197">
                  <c:v>41590</c:v>
                </c:pt>
                <c:pt idx="198">
                  <c:v>41591</c:v>
                </c:pt>
                <c:pt idx="199">
                  <c:v>41592</c:v>
                </c:pt>
                <c:pt idx="200">
                  <c:v>41593</c:v>
                </c:pt>
                <c:pt idx="201">
                  <c:v>41596</c:v>
                </c:pt>
                <c:pt idx="202">
                  <c:v>41597</c:v>
                </c:pt>
                <c:pt idx="203">
                  <c:v>41598</c:v>
                </c:pt>
                <c:pt idx="204">
                  <c:v>41599</c:v>
                </c:pt>
                <c:pt idx="205">
                  <c:v>41600</c:v>
                </c:pt>
                <c:pt idx="206">
                  <c:v>41603</c:v>
                </c:pt>
                <c:pt idx="207">
                  <c:v>41604</c:v>
                </c:pt>
                <c:pt idx="208">
                  <c:v>41605</c:v>
                </c:pt>
                <c:pt idx="209">
                  <c:v>41607</c:v>
                </c:pt>
                <c:pt idx="210">
                  <c:v>41610</c:v>
                </c:pt>
                <c:pt idx="211">
                  <c:v>41611</c:v>
                </c:pt>
                <c:pt idx="212">
                  <c:v>41612</c:v>
                </c:pt>
                <c:pt idx="213">
                  <c:v>41613</c:v>
                </c:pt>
                <c:pt idx="214">
                  <c:v>41614</c:v>
                </c:pt>
                <c:pt idx="215">
                  <c:v>41617</c:v>
                </c:pt>
                <c:pt idx="216">
                  <c:v>41618</c:v>
                </c:pt>
                <c:pt idx="217">
                  <c:v>41619</c:v>
                </c:pt>
                <c:pt idx="218">
                  <c:v>41620</c:v>
                </c:pt>
                <c:pt idx="219">
                  <c:v>41621</c:v>
                </c:pt>
                <c:pt idx="220">
                  <c:v>41624</c:v>
                </c:pt>
                <c:pt idx="221">
                  <c:v>41625</c:v>
                </c:pt>
                <c:pt idx="222">
                  <c:v>41626</c:v>
                </c:pt>
                <c:pt idx="223">
                  <c:v>41627</c:v>
                </c:pt>
                <c:pt idx="224">
                  <c:v>41628</c:v>
                </c:pt>
                <c:pt idx="225">
                  <c:v>41631</c:v>
                </c:pt>
                <c:pt idx="226">
                  <c:v>41632</c:v>
                </c:pt>
                <c:pt idx="227">
                  <c:v>41634</c:v>
                </c:pt>
                <c:pt idx="228">
                  <c:v>41635</c:v>
                </c:pt>
                <c:pt idx="229">
                  <c:v>41638</c:v>
                </c:pt>
                <c:pt idx="230">
                  <c:v>41639</c:v>
                </c:pt>
                <c:pt idx="231">
                  <c:v>41641</c:v>
                </c:pt>
                <c:pt idx="232">
                  <c:v>41642</c:v>
                </c:pt>
                <c:pt idx="233">
                  <c:v>41645</c:v>
                </c:pt>
                <c:pt idx="234">
                  <c:v>41646</c:v>
                </c:pt>
                <c:pt idx="235">
                  <c:v>41647</c:v>
                </c:pt>
                <c:pt idx="236">
                  <c:v>41648</c:v>
                </c:pt>
                <c:pt idx="237">
                  <c:v>41649</c:v>
                </c:pt>
                <c:pt idx="238">
                  <c:v>41652</c:v>
                </c:pt>
                <c:pt idx="239">
                  <c:v>41653</c:v>
                </c:pt>
                <c:pt idx="240">
                  <c:v>41654</c:v>
                </c:pt>
                <c:pt idx="241">
                  <c:v>41655</c:v>
                </c:pt>
                <c:pt idx="242">
                  <c:v>41656</c:v>
                </c:pt>
                <c:pt idx="243">
                  <c:v>41660</c:v>
                </c:pt>
                <c:pt idx="244">
                  <c:v>41661</c:v>
                </c:pt>
                <c:pt idx="245">
                  <c:v>41662</c:v>
                </c:pt>
                <c:pt idx="246">
                  <c:v>41663</c:v>
                </c:pt>
                <c:pt idx="247">
                  <c:v>41666</c:v>
                </c:pt>
                <c:pt idx="248">
                  <c:v>41667</c:v>
                </c:pt>
                <c:pt idx="249">
                  <c:v>41668</c:v>
                </c:pt>
                <c:pt idx="250">
                  <c:v>41669</c:v>
                </c:pt>
                <c:pt idx="251">
                  <c:v>41670</c:v>
                </c:pt>
                <c:pt idx="252">
                  <c:v>41673</c:v>
                </c:pt>
                <c:pt idx="253">
                  <c:v>41674</c:v>
                </c:pt>
                <c:pt idx="254">
                  <c:v>41675</c:v>
                </c:pt>
                <c:pt idx="255">
                  <c:v>41676</c:v>
                </c:pt>
                <c:pt idx="256">
                  <c:v>41677</c:v>
                </c:pt>
                <c:pt idx="257">
                  <c:v>41680</c:v>
                </c:pt>
                <c:pt idx="258">
                  <c:v>41681</c:v>
                </c:pt>
                <c:pt idx="259">
                  <c:v>41682</c:v>
                </c:pt>
                <c:pt idx="260">
                  <c:v>41683</c:v>
                </c:pt>
                <c:pt idx="261">
                  <c:v>41684</c:v>
                </c:pt>
                <c:pt idx="262">
                  <c:v>41688</c:v>
                </c:pt>
                <c:pt idx="263">
                  <c:v>41689</c:v>
                </c:pt>
                <c:pt idx="264">
                  <c:v>41690</c:v>
                </c:pt>
                <c:pt idx="265">
                  <c:v>41691</c:v>
                </c:pt>
                <c:pt idx="266">
                  <c:v>41694</c:v>
                </c:pt>
                <c:pt idx="267">
                  <c:v>41695</c:v>
                </c:pt>
                <c:pt idx="268">
                  <c:v>41696</c:v>
                </c:pt>
                <c:pt idx="269">
                  <c:v>41697</c:v>
                </c:pt>
                <c:pt idx="270">
                  <c:v>41698</c:v>
                </c:pt>
                <c:pt idx="271">
                  <c:v>41701</c:v>
                </c:pt>
                <c:pt idx="272">
                  <c:v>41702</c:v>
                </c:pt>
                <c:pt idx="273">
                  <c:v>41703</c:v>
                </c:pt>
                <c:pt idx="274">
                  <c:v>41704</c:v>
                </c:pt>
                <c:pt idx="275">
                  <c:v>41705</c:v>
                </c:pt>
                <c:pt idx="276">
                  <c:v>41708</c:v>
                </c:pt>
                <c:pt idx="277">
                  <c:v>41709</c:v>
                </c:pt>
                <c:pt idx="278">
                  <c:v>41710</c:v>
                </c:pt>
                <c:pt idx="279">
                  <c:v>41711</c:v>
                </c:pt>
                <c:pt idx="280">
                  <c:v>41712</c:v>
                </c:pt>
                <c:pt idx="281">
                  <c:v>41715</c:v>
                </c:pt>
                <c:pt idx="282">
                  <c:v>41716</c:v>
                </c:pt>
                <c:pt idx="283">
                  <c:v>41717</c:v>
                </c:pt>
                <c:pt idx="284">
                  <c:v>41718</c:v>
                </c:pt>
                <c:pt idx="285">
                  <c:v>41719</c:v>
                </c:pt>
                <c:pt idx="286">
                  <c:v>41722</c:v>
                </c:pt>
                <c:pt idx="287">
                  <c:v>41723</c:v>
                </c:pt>
                <c:pt idx="288">
                  <c:v>41724</c:v>
                </c:pt>
                <c:pt idx="289">
                  <c:v>41725</c:v>
                </c:pt>
                <c:pt idx="290">
                  <c:v>41726</c:v>
                </c:pt>
                <c:pt idx="291">
                  <c:v>41729</c:v>
                </c:pt>
                <c:pt idx="292">
                  <c:v>41730</c:v>
                </c:pt>
                <c:pt idx="293">
                  <c:v>41731</c:v>
                </c:pt>
                <c:pt idx="294">
                  <c:v>41732</c:v>
                </c:pt>
                <c:pt idx="295">
                  <c:v>41733</c:v>
                </c:pt>
                <c:pt idx="296">
                  <c:v>41736</c:v>
                </c:pt>
                <c:pt idx="297">
                  <c:v>41737</c:v>
                </c:pt>
                <c:pt idx="298">
                  <c:v>41738</c:v>
                </c:pt>
                <c:pt idx="299">
                  <c:v>41739</c:v>
                </c:pt>
                <c:pt idx="300">
                  <c:v>41740</c:v>
                </c:pt>
                <c:pt idx="301">
                  <c:v>41743</c:v>
                </c:pt>
                <c:pt idx="302">
                  <c:v>41744</c:v>
                </c:pt>
                <c:pt idx="303">
                  <c:v>41745</c:v>
                </c:pt>
                <c:pt idx="304">
                  <c:v>41746</c:v>
                </c:pt>
                <c:pt idx="305">
                  <c:v>41750</c:v>
                </c:pt>
                <c:pt idx="306">
                  <c:v>41751</c:v>
                </c:pt>
                <c:pt idx="307">
                  <c:v>41752</c:v>
                </c:pt>
                <c:pt idx="308">
                  <c:v>41753</c:v>
                </c:pt>
                <c:pt idx="309">
                  <c:v>41754</c:v>
                </c:pt>
                <c:pt idx="310">
                  <c:v>41757</c:v>
                </c:pt>
                <c:pt idx="311">
                  <c:v>41758</c:v>
                </c:pt>
                <c:pt idx="312">
                  <c:v>41759</c:v>
                </c:pt>
                <c:pt idx="313">
                  <c:v>41760</c:v>
                </c:pt>
                <c:pt idx="314">
                  <c:v>41761</c:v>
                </c:pt>
                <c:pt idx="315">
                  <c:v>41764</c:v>
                </c:pt>
                <c:pt idx="316">
                  <c:v>41765</c:v>
                </c:pt>
                <c:pt idx="317">
                  <c:v>41766</c:v>
                </c:pt>
                <c:pt idx="318">
                  <c:v>41767</c:v>
                </c:pt>
                <c:pt idx="319">
                  <c:v>41768</c:v>
                </c:pt>
                <c:pt idx="320">
                  <c:v>41771</c:v>
                </c:pt>
                <c:pt idx="321">
                  <c:v>41772</c:v>
                </c:pt>
                <c:pt idx="322">
                  <c:v>41773</c:v>
                </c:pt>
                <c:pt idx="323">
                  <c:v>41774</c:v>
                </c:pt>
                <c:pt idx="324">
                  <c:v>41775</c:v>
                </c:pt>
                <c:pt idx="325">
                  <c:v>41778</c:v>
                </c:pt>
                <c:pt idx="326">
                  <c:v>41779</c:v>
                </c:pt>
                <c:pt idx="327">
                  <c:v>41780</c:v>
                </c:pt>
                <c:pt idx="328">
                  <c:v>41781</c:v>
                </c:pt>
                <c:pt idx="329">
                  <c:v>41782</c:v>
                </c:pt>
                <c:pt idx="330">
                  <c:v>41786</c:v>
                </c:pt>
                <c:pt idx="331">
                  <c:v>41787</c:v>
                </c:pt>
                <c:pt idx="332">
                  <c:v>41788</c:v>
                </c:pt>
                <c:pt idx="333">
                  <c:v>41789</c:v>
                </c:pt>
                <c:pt idx="334">
                  <c:v>41792</c:v>
                </c:pt>
                <c:pt idx="335">
                  <c:v>41793</c:v>
                </c:pt>
                <c:pt idx="336">
                  <c:v>41794</c:v>
                </c:pt>
                <c:pt idx="337">
                  <c:v>41795</c:v>
                </c:pt>
                <c:pt idx="338">
                  <c:v>41796</c:v>
                </c:pt>
                <c:pt idx="339">
                  <c:v>41799</c:v>
                </c:pt>
                <c:pt idx="340">
                  <c:v>41800</c:v>
                </c:pt>
                <c:pt idx="341">
                  <c:v>41801</c:v>
                </c:pt>
                <c:pt idx="342">
                  <c:v>41802</c:v>
                </c:pt>
                <c:pt idx="343">
                  <c:v>41803</c:v>
                </c:pt>
                <c:pt idx="344">
                  <c:v>41806</c:v>
                </c:pt>
                <c:pt idx="345">
                  <c:v>41807</c:v>
                </c:pt>
                <c:pt idx="346">
                  <c:v>41808</c:v>
                </c:pt>
                <c:pt idx="347">
                  <c:v>41809</c:v>
                </c:pt>
                <c:pt idx="348">
                  <c:v>41810</c:v>
                </c:pt>
                <c:pt idx="349">
                  <c:v>41813</c:v>
                </c:pt>
                <c:pt idx="350">
                  <c:v>41814</c:v>
                </c:pt>
                <c:pt idx="351">
                  <c:v>41815</c:v>
                </c:pt>
                <c:pt idx="352">
                  <c:v>41816</c:v>
                </c:pt>
                <c:pt idx="353">
                  <c:v>41817</c:v>
                </c:pt>
                <c:pt idx="354">
                  <c:v>41820</c:v>
                </c:pt>
                <c:pt idx="355">
                  <c:v>41821</c:v>
                </c:pt>
                <c:pt idx="356">
                  <c:v>41822</c:v>
                </c:pt>
                <c:pt idx="357">
                  <c:v>41823</c:v>
                </c:pt>
                <c:pt idx="358">
                  <c:v>41827</c:v>
                </c:pt>
                <c:pt idx="359">
                  <c:v>41828</c:v>
                </c:pt>
                <c:pt idx="360">
                  <c:v>41829</c:v>
                </c:pt>
                <c:pt idx="361">
                  <c:v>41830</c:v>
                </c:pt>
                <c:pt idx="362">
                  <c:v>41831</c:v>
                </c:pt>
                <c:pt idx="363">
                  <c:v>41834</c:v>
                </c:pt>
                <c:pt idx="364">
                  <c:v>41835</c:v>
                </c:pt>
                <c:pt idx="365">
                  <c:v>41836</c:v>
                </c:pt>
                <c:pt idx="366">
                  <c:v>41837</c:v>
                </c:pt>
                <c:pt idx="367">
                  <c:v>41838</c:v>
                </c:pt>
                <c:pt idx="368">
                  <c:v>41841</c:v>
                </c:pt>
                <c:pt idx="369">
                  <c:v>41842</c:v>
                </c:pt>
                <c:pt idx="370">
                  <c:v>41843</c:v>
                </c:pt>
                <c:pt idx="371">
                  <c:v>41844</c:v>
                </c:pt>
                <c:pt idx="372">
                  <c:v>41845</c:v>
                </c:pt>
                <c:pt idx="373">
                  <c:v>41848</c:v>
                </c:pt>
                <c:pt idx="374">
                  <c:v>41849</c:v>
                </c:pt>
                <c:pt idx="375">
                  <c:v>41850</c:v>
                </c:pt>
                <c:pt idx="376">
                  <c:v>41851</c:v>
                </c:pt>
                <c:pt idx="377">
                  <c:v>41852</c:v>
                </c:pt>
                <c:pt idx="378">
                  <c:v>41855</c:v>
                </c:pt>
                <c:pt idx="379">
                  <c:v>41856</c:v>
                </c:pt>
                <c:pt idx="380">
                  <c:v>41857</c:v>
                </c:pt>
                <c:pt idx="381">
                  <c:v>41858</c:v>
                </c:pt>
                <c:pt idx="382">
                  <c:v>41859</c:v>
                </c:pt>
                <c:pt idx="383">
                  <c:v>41862</c:v>
                </c:pt>
                <c:pt idx="384">
                  <c:v>41863</c:v>
                </c:pt>
                <c:pt idx="385">
                  <c:v>41864</c:v>
                </c:pt>
                <c:pt idx="386">
                  <c:v>41865</c:v>
                </c:pt>
                <c:pt idx="387">
                  <c:v>41866</c:v>
                </c:pt>
                <c:pt idx="388">
                  <c:v>41869</c:v>
                </c:pt>
                <c:pt idx="389">
                  <c:v>41870</c:v>
                </c:pt>
                <c:pt idx="390">
                  <c:v>41871</c:v>
                </c:pt>
                <c:pt idx="391">
                  <c:v>41872</c:v>
                </c:pt>
                <c:pt idx="392">
                  <c:v>41873</c:v>
                </c:pt>
                <c:pt idx="393">
                  <c:v>41876</c:v>
                </c:pt>
                <c:pt idx="394">
                  <c:v>41877</c:v>
                </c:pt>
                <c:pt idx="395">
                  <c:v>41878</c:v>
                </c:pt>
                <c:pt idx="396">
                  <c:v>41879</c:v>
                </c:pt>
                <c:pt idx="397">
                  <c:v>41880</c:v>
                </c:pt>
                <c:pt idx="398">
                  <c:v>41884</c:v>
                </c:pt>
                <c:pt idx="399">
                  <c:v>41885</c:v>
                </c:pt>
                <c:pt idx="400">
                  <c:v>41886</c:v>
                </c:pt>
                <c:pt idx="401">
                  <c:v>41887</c:v>
                </c:pt>
                <c:pt idx="402">
                  <c:v>41890</c:v>
                </c:pt>
                <c:pt idx="403">
                  <c:v>41891</c:v>
                </c:pt>
                <c:pt idx="404">
                  <c:v>41892</c:v>
                </c:pt>
                <c:pt idx="405">
                  <c:v>41893</c:v>
                </c:pt>
                <c:pt idx="406">
                  <c:v>41894</c:v>
                </c:pt>
                <c:pt idx="407">
                  <c:v>41897</c:v>
                </c:pt>
                <c:pt idx="408">
                  <c:v>41898</c:v>
                </c:pt>
                <c:pt idx="409">
                  <c:v>41899</c:v>
                </c:pt>
                <c:pt idx="410">
                  <c:v>41900</c:v>
                </c:pt>
                <c:pt idx="411">
                  <c:v>41901</c:v>
                </c:pt>
                <c:pt idx="412">
                  <c:v>41904</c:v>
                </c:pt>
                <c:pt idx="413">
                  <c:v>41905</c:v>
                </c:pt>
                <c:pt idx="414">
                  <c:v>41906</c:v>
                </c:pt>
                <c:pt idx="415">
                  <c:v>41907</c:v>
                </c:pt>
                <c:pt idx="416">
                  <c:v>41908</c:v>
                </c:pt>
                <c:pt idx="417">
                  <c:v>41911</c:v>
                </c:pt>
                <c:pt idx="418">
                  <c:v>41912</c:v>
                </c:pt>
                <c:pt idx="419">
                  <c:v>41913</c:v>
                </c:pt>
                <c:pt idx="420">
                  <c:v>41914</c:v>
                </c:pt>
                <c:pt idx="421">
                  <c:v>41915</c:v>
                </c:pt>
                <c:pt idx="422">
                  <c:v>41918</c:v>
                </c:pt>
                <c:pt idx="423">
                  <c:v>41919</c:v>
                </c:pt>
                <c:pt idx="424">
                  <c:v>41920</c:v>
                </c:pt>
                <c:pt idx="425">
                  <c:v>41921</c:v>
                </c:pt>
                <c:pt idx="426">
                  <c:v>41922</c:v>
                </c:pt>
                <c:pt idx="427">
                  <c:v>41925</c:v>
                </c:pt>
                <c:pt idx="428">
                  <c:v>41926</c:v>
                </c:pt>
                <c:pt idx="429">
                  <c:v>41927</c:v>
                </c:pt>
                <c:pt idx="430">
                  <c:v>41928</c:v>
                </c:pt>
                <c:pt idx="431">
                  <c:v>41929</c:v>
                </c:pt>
                <c:pt idx="432">
                  <c:v>41932</c:v>
                </c:pt>
                <c:pt idx="433">
                  <c:v>41933</c:v>
                </c:pt>
                <c:pt idx="434">
                  <c:v>41934</c:v>
                </c:pt>
                <c:pt idx="435">
                  <c:v>41935</c:v>
                </c:pt>
                <c:pt idx="436">
                  <c:v>41936</c:v>
                </c:pt>
                <c:pt idx="437">
                  <c:v>41939</c:v>
                </c:pt>
                <c:pt idx="438">
                  <c:v>41940</c:v>
                </c:pt>
                <c:pt idx="439">
                  <c:v>41941</c:v>
                </c:pt>
                <c:pt idx="440">
                  <c:v>41942</c:v>
                </c:pt>
                <c:pt idx="441">
                  <c:v>41943</c:v>
                </c:pt>
                <c:pt idx="442">
                  <c:v>41946</c:v>
                </c:pt>
                <c:pt idx="443">
                  <c:v>41947</c:v>
                </c:pt>
                <c:pt idx="444">
                  <c:v>41948</c:v>
                </c:pt>
                <c:pt idx="445">
                  <c:v>41949</c:v>
                </c:pt>
                <c:pt idx="446">
                  <c:v>41950</c:v>
                </c:pt>
                <c:pt idx="447">
                  <c:v>41953</c:v>
                </c:pt>
                <c:pt idx="448">
                  <c:v>41954</c:v>
                </c:pt>
                <c:pt idx="449">
                  <c:v>41955</c:v>
                </c:pt>
                <c:pt idx="450">
                  <c:v>41956</c:v>
                </c:pt>
                <c:pt idx="451">
                  <c:v>41957</c:v>
                </c:pt>
                <c:pt idx="452">
                  <c:v>41960</c:v>
                </c:pt>
                <c:pt idx="453" formatCode="0.00">
                  <c:v>41961</c:v>
                </c:pt>
                <c:pt idx="454" formatCode="0.00">
                  <c:v>41962</c:v>
                </c:pt>
                <c:pt idx="455" formatCode="d\-mmm\-yy">
                  <c:v>41963</c:v>
                </c:pt>
                <c:pt idx="456" formatCode="d\-mmm\-yy">
                  <c:v>41964</c:v>
                </c:pt>
                <c:pt idx="457" formatCode="d\-mmm\-yy">
                  <c:v>41967</c:v>
                </c:pt>
                <c:pt idx="458" formatCode="d\-mmm\-yy">
                  <c:v>41968</c:v>
                </c:pt>
                <c:pt idx="459" formatCode="d\-mmm\-yy">
                  <c:v>41969</c:v>
                </c:pt>
              </c:numCache>
            </c:numRef>
          </c:cat>
          <c:val>
            <c:numRef>
              <c:f>'Figure 4-B'!$C$2:$C$461</c:f>
              <c:numCache>
                <c:formatCode>0.00</c:formatCode>
                <c:ptCount val="460"/>
                <c:pt idx="0">
                  <c:v>104.15032037437004</c:v>
                </c:pt>
                <c:pt idx="1">
                  <c:v>104.15032037437004</c:v>
                </c:pt>
                <c:pt idx="2">
                  <c:v>104.15032037437004</c:v>
                </c:pt>
                <c:pt idx="3">
                  <c:v>104.15032037437004</c:v>
                </c:pt>
                <c:pt idx="4">
                  <c:v>104.15032037437004</c:v>
                </c:pt>
                <c:pt idx="5">
                  <c:v>104.15032037437004</c:v>
                </c:pt>
                <c:pt idx="6">
                  <c:v>104.15032037437004</c:v>
                </c:pt>
                <c:pt idx="7">
                  <c:v>104.15032037437004</c:v>
                </c:pt>
                <c:pt idx="8">
                  <c:v>104.15032037437004</c:v>
                </c:pt>
                <c:pt idx="9">
                  <c:v>104.15032037437004</c:v>
                </c:pt>
                <c:pt idx="10">
                  <c:v>104.15032037437004</c:v>
                </c:pt>
                <c:pt idx="11">
                  <c:v>104.15032037437004</c:v>
                </c:pt>
                <c:pt idx="12">
                  <c:v>104.15032037437004</c:v>
                </c:pt>
                <c:pt idx="13">
                  <c:v>104.15032037437004</c:v>
                </c:pt>
                <c:pt idx="14">
                  <c:v>104.15032037437004</c:v>
                </c:pt>
                <c:pt idx="15">
                  <c:v>104.15032037437004</c:v>
                </c:pt>
                <c:pt idx="16">
                  <c:v>104.15032037437004</c:v>
                </c:pt>
                <c:pt idx="17">
                  <c:v>104.15032037437004</c:v>
                </c:pt>
                <c:pt idx="18">
                  <c:v>104.15032037437004</c:v>
                </c:pt>
                <c:pt idx="19">
                  <c:v>104.15032037437004</c:v>
                </c:pt>
                <c:pt idx="20">
                  <c:v>104.15032037437004</c:v>
                </c:pt>
                <c:pt idx="21">
                  <c:v>104.15032037437004</c:v>
                </c:pt>
                <c:pt idx="22">
                  <c:v>104.15032037437004</c:v>
                </c:pt>
                <c:pt idx="23">
                  <c:v>104.15032037437004</c:v>
                </c:pt>
                <c:pt idx="24">
                  <c:v>104.15032037437004</c:v>
                </c:pt>
                <c:pt idx="25">
                  <c:v>104.15032037437004</c:v>
                </c:pt>
                <c:pt idx="26">
                  <c:v>104.15032037437004</c:v>
                </c:pt>
                <c:pt idx="27">
                  <c:v>104.15032037437004</c:v>
                </c:pt>
                <c:pt idx="28">
                  <c:v>104.15032037437004</c:v>
                </c:pt>
                <c:pt idx="29">
                  <c:v>104.15032037437004</c:v>
                </c:pt>
                <c:pt idx="30">
                  <c:v>104.15032037437004</c:v>
                </c:pt>
                <c:pt idx="31">
                  <c:v>104.15032037437004</c:v>
                </c:pt>
                <c:pt idx="32">
                  <c:v>104.15032037437004</c:v>
                </c:pt>
                <c:pt idx="33">
                  <c:v>104.15032037437004</c:v>
                </c:pt>
                <c:pt idx="34">
                  <c:v>104.15032037437004</c:v>
                </c:pt>
                <c:pt idx="35">
                  <c:v>104.15032037437004</c:v>
                </c:pt>
                <c:pt idx="36">
                  <c:v>104.15032037437004</c:v>
                </c:pt>
                <c:pt idx="37">
                  <c:v>104.15032037437004</c:v>
                </c:pt>
                <c:pt idx="38">
                  <c:v>104.15032037437004</c:v>
                </c:pt>
                <c:pt idx="39">
                  <c:v>104.15032037437004</c:v>
                </c:pt>
                <c:pt idx="40">
                  <c:v>104.15032037437004</c:v>
                </c:pt>
                <c:pt idx="41">
                  <c:v>104.15032037437004</c:v>
                </c:pt>
                <c:pt idx="42">
                  <c:v>104.15032037437004</c:v>
                </c:pt>
                <c:pt idx="43">
                  <c:v>104.15032037437004</c:v>
                </c:pt>
                <c:pt idx="44">
                  <c:v>104.15032037437004</c:v>
                </c:pt>
                <c:pt idx="45">
                  <c:v>104.15032037437004</c:v>
                </c:pt>
                <c:pt idx="46">
                  <c:v>104.15032037437004</c:v>
                </c:pt>
                <c:pt idx="47">
                  <c:v>104.15032037437004</c:v>
                </c:pt>
                <c:pt idx="48">
                  <c:v>104.15032037437004</c:v>
                </c:pt>
                <c:pt idx="49">
                  <c:v>104.15032037437004</c:v>
                </c:pt>
                <c:pt idx="50">
                  <c:v>104.15032037437004</c:v>
                </c:pt>
                <c:pt idx="51">
                  <c:v>104.15032037437004</c:v>
                </c:pt>
                <c:pt idx="52">
                  <c:v>104.15032037437004</c:v>
                </c:pt>
                <c:pt idx="53">
                  <c:v>104.15032037437004</c:v>
                </c:pt>
                <c:pt idx="54">
                  <c:v>104.15032037437004</c:v>
                </c:pt>
                <c:pt idx="55">
                  <c:v>104.15032037437004</c:v>
                </c:pt>
                <c:pt idx="56">
                  <c:v>104.15032037437004</c:v>
                </c:pt>
                <c:pt idx="57">
                  <c:v>104.15032037437004</c:v>
                </c:pt>
                <c:pt idx="58">
                  <c:v>104.15032037437004</c:v>
                </c:pt>
                <c:pt idx="59">
                  <c:v>104.15032037437004</c:v>
                </c:pt>
                <c:pt idx="60">
                  <c:v>104.15032037437004</c:v>
                </c:pt>
                <c:pt idx="61">
                  <c:v>104.15032037437004</c:v>
                </c:pt>
                <c:pt idx="62">
                  <c:v>104.15032037437004</c:v>
                </c:pt>
                <c:pt idx="63">
                  <c:v>104.15032037437004</c:v>
                </c:pt>
                <c:pt idx="64">
                  <c:v>104.15032037437004</c:v>
                </c:pt>
                <c:pt idx="65">
                  <c:v>104.15032037437004</c:v>
                </c:pt>
                <c:pt idx="66">
                  <c:v>104.15032037437004</c:v>
                </c:pt>
                <c:pt idx="67">
                  <c:v>104.15032037437004</c:v>
                </c:pt>
                <c:pt idx="68">
                  <c:v>104.15032037437004</c:v>
                </c:pt>
                <c:pt idx="69">
                  <c:v>104.15032037437004</c:v>
                </c:pt>
                <c:pt idx="70">
                  <c:v>104.15032037437004</c:v>
                </c:pt>
                <c:pt idx="71">
                  <c:v>104.15032037437004</c:v>
                </c:pt>
                <c:pt idx="72">
                  <c:v>104.15032037437004</c:v>
                </c:pt>
                <c:pt idx="73">
                  <c:v>104.15032037437004</c:v>
                </c:pt>
                <c:pt idx="74">
                  <c:v>104.15032037437004</c:v>
                </c:pt>
                <c:pt idx="75">
                  <c:v>104.15032037437004</c:v>
                </c:pt>
                <c:pt idx="76">
                  <c:v>104.15032037437004</c:v>
                </c:pt>
                <c:pt idx="77">
                  <c:v>104.15032037437004</c:v>
                </c:pt>
                <c:pt idx="78">
                  <c:v>104.15032037437004</c:v>
                </c:pt>
                <c:pt idx="79">
                  <c:v>104.15032037437004</c:v>
                </c:pt>
                <c:pt idx="80">
                  <c:v>104.15032037437004</c:v>
                </c:pt>
                <c:pt idx="81">
                  <c:v>104.15032037437004</c:v>
                </c:pt>
                <c:pt idx="82">
                  <c:v>104.15032037437004</c:v>
                </c:pt>
                <c:pt idx="83">
                  <c:v>104.15032037437004</c:v>
                </c:pt>
                <c:pt idx="84">
                  <c:v>104.15032037437004</c:v>
                </c:pt>
                <c:pt idx="85">
                  <c:v>104.15032037437004</c:v>
                </c:pt>
                <c:pt idx="86">
                  <c:v>104.15032037437004</c:v>
                </c:pt>
                <c:pt idx="87">
                  <c:v>104.15032037437004</c:v>
                </c:pt>
                <c:pt idx="88">
                  <c:v>104.15032037437004</c:v>
                </c:pt>
                <c:pt idx="89">
                  <c:v>104.15032037437004</c:v>
                </c:pt>
                <c:pt idx="90">
                  <c:v>104.15032037437004</c:v>
                </c:pt>
                <c:pt idx="91">
                  <c:v>104.15032037437004</c:v>
                </c:pt>
                <c:pt idx="92">
                  <c:v>104.15032037437004</c:v>
                </c:pt>
                <c:pt idx="93">
                  <c:v>104.15032037437004</c:v>
                </c:pt>
                <c:pt idx="94">
                  <c:v>104.15032037437004</c:v>
                </c:pt>
                <c:pt idx="95">
                  <c:v>104.15032037437004</c:v>
                </c:pt>
                <c:pt idx="96">
                  <c:v>104.15032037437004</c:v>
                </c:pt>
                <c:pt idx="97">
                  <c:v>104.15032037437004</c:v>
                </c:pt>
                <c:pt idx="98">
                  <c:v>104.15032037437004</c:v>
                </c:pt>
                <c:pt idx="99">
                  <c:v>104.15032037437004</c:v>
                </c:pt>
                <c:pt idx="100">
                  <c:v>104.15032037437004</c:v>
                </c:pt>
                <c:pt idx="101">
                  <c:v>104.15032037437004</c:v>
                </c:pt>
                <c:pt idx="102">
                  <c:v>104.15032037437004</c:v>
                </c:pt>
                <c:pt idx="103">
                  <c:v>104.15032037437004</c:v>
                </c:pt>
                <c:pt idx="104">
                  <c:v>104.15032037437004</c:v>
                </c:pt>
                <c:pt idx="105">
                  <c:v>104.15032037437004</c:v>
                </c:pt>
                <c:pt idx="106">
                  <c:v>104.15032037437004</c:v>
                </c:pt>
                <c:pt idx="107">
                  <c:v>104.15032037437004</c:v>
                </c:pt>
                <c:pt idx="108">
                  <c:v>104.15032037437004</c:v>
                </c:pt>
                <c:pt idx="109">
                  <c:v>104.15032037437004</c:v>
                </c:pt>
                <c:pt idx="110">
                  <c:v>104.15032037437004</c:v>
                </c:pt>
                <c:pt idx="111">
                  <c:v>104.15032037437004</c:v>
                </c:pt>
                <c:pt idx="112">
                  <c:v>104.15032037437004</c:v>
                </c:pt>
                <c:pt idx="113">
                  <c:v>104.15032037437004</c:v>
                </c:pt>
                <c:pt idx="114">
                  <c:v>104.15032037437004</c:v>
                </c:pt>
                <c:pt idx="115">
                  <c:v>104.15032037437004</c:v>
                </c:pt>
                <c:pt idx="116">
                  <c:v>104.15032037437004</c:v>
                </c:pt>
                <c:pt idx="117">
                  <c:v>104.15032037437004</c:v>
                </c:pt>
                <c:pt idx="118">
                  <c:v>104.15032037437004</c:v>
                </c:pt>
                <c:pt idx="119">
                  <c:v>104.15032037437004</c:v>
                </c:pt>
                <c:pt idx="120">
                  <c:v>104.15032037437004</c:v>
                </c:pt>
                <c:pt idx="121">
                  <c:v>104.15032037437004</c:v>
                </c:pt>
                <c:pt idx="122">
                  <c:v>104.15032037437004</c:v>
                </c:pt>
                <c:pt idx="123">
                  <c:v>104.15032037437004</c:v>
                </c:pt>
                <c:pt idx="124">
                  <c:v>104.15032037437004</c:v>
                </c:pt>
                <c:pt idx="125">
                  <c:v>104.15032037437004</c:v>
                </c:pt>
                <c:pt idx="126">
                  <c:v>104.15032037437004</c:v>
                </c:pt>
                <c:pt idx="127">
                  <c:v>104.15032037437004</c:v>
                </c:pt>
                <c:pt idx="128">
                  <c:v>104.15032037437004</c:v>
                </c:pt>
                <c:pt idx="129">
                  <c:v>104.15032037437004</c:v>
                </c:pt>
                <c:pt idx="130">
                  <c:v>104.15032037437004</c:v>
                </c:pt>
                <c:pt idx="131">
                  <c:v>104.15032037437004</c:v>
                </c:pt>
                <c:pt idx="132">
                  <c:v>104.15032037437004</c:v>
                </c:pt>
                <c:pt idx="133">
                  <c:v>104.15032037437004</c:v>
                </c:pt>
                <c:pt idx="134">
                  <c:v>104.15032037437004</c:v>
                </c:pt>
                <c:pt idx="135">
                  <c:v>104.15032037437004</c:v>
                </c:pt>
                <c:pt idx="136">
                  <c:v>104.15032037437004</c:v>
                </c:pt>
                <c:pt idx="137">
                  <c:v>104.15032037437004</c:v>
                </c:pt>
                <c:pt idx="138">
                  <c:v>104.15032037437004</c:v>
                </c:pt>
                <c:pt idx="139">
                  <c:v>104.15032037437004</c:v>
                </c:pt>
                <c:pt idx="140">
                  <c:v>104.15032037437004</c:v>
                </c:pt>
                <c:pt idx="141">
                  <c:v>104.15032037437004</c:v>
                </c:pt>
                <c:pt idx="142">
                  <c:v>104.15032037437004</c:v>
                </c:pt>
                <c:pt idx="143">
                  <c:v>104.15032037437004</c:v>
                </c:pt>
                <c:pt idx="144">
                  <c:v>104.15032037437004</c:v>
                </c:pt>
                <c:pt idx="145">
                  <c:v>104.15032037437004</c:v>
                </c:pt>
                <c:pt idx="146">
                  <c:v>104.15032037437004</c:v>
                </c:pt>
                <c:pt idx="147">
                  <c:v>104.15032037437004</c:v>
                </c:pt>
                <c:pt idx="148">
                  <c:v>104.15032037437004</c:v>
                </c:pt>
                <c:pt idx="149">
                  <c:v>104.15032037437004</c:v>
                </c:pt>
                <c:pt idx="150">
                  <c:v>104.15032037437004</c:v>
                </c:pt>
                <c:pt idx="151">
                  <c:v>104.15032037437004</c:v>
                </c:pt>
                <c:pt idx="152">
                  <c:v>104.15032037437004</c:v>
                </c:pt>
                <c:pt idx="153">
                  <c:v>104.15032037437004</c:v>
                </c:pt>
                <c:pt idx="154">
                  <c:v>104.15032037437004</c:v>
                </c:pt>
                <c:pt idx="155">
                  <c:v>104.15032037437004</c:v>
                </c:pt>
                <c:pt idx="156">
                  <c:v>104.15032037437004</c:v>
                </c:pt>
                <c:pt idx="157">
                  <c:v>104.15032037437004</c:v>
                </c:pt>
                <c:pt idx="158">
                  <c:v>104.15032037437004</c:v>
                </c:pt>
                <c:pt idx="159">
                  <c:v>104.15032037437004</c:v>
                </c:pt>
                <c:pt idx="160">
                  <c:v>104.15032037437004</c:v>
                </c:pt>
                <c:pt idx="161">
                  <c:v>104.15032037437004</c:v>
                </c:pt>
                <c:pt idx="162">
                  <c:v>104.15032037437004</c:v>
                </c:pt>
                <c:pt idx="163">
                  <c:v>104.15032037437004</c:v>
                </c:pt>
                <c:pt idx="164">
                  <c:v>104.15032037437004</c:v>
                </c:pt>
                <c:pt idx="165">
                  <c:v>104.15032037437004</c:v>
                </c:pt>
                <c:pt idx="166">
                  <c:v>104.15032037437004</c:v>
                </c:pt>
                <c:pt idx="167">
                  <c:v>104.15032037437004</c:v>
                </c:pt>
                <c:pt idx="168">
                  <c:v>104.15032037437004</c:v>
                </c:pt>
                <c:pt idx="169">
                  <c:v>104.15032037437004</c:v>
                </c:pt>
                <c:pt idx="170">
                  <c:v>104.15032037437004</c:v>
                </c:pt>
                <c:pt idx="171">
                  <c:v>104.15032037437004</c:v>
                </c:pt>
                <c:pt idx="172">
                  <c:v>104.15032037437004</c:v>
                </c:pt>
                <c:pt idx="173">
                  <c:v>104.15032037437004</c:v>
                </c:pt>
                <c:pt idx="174">
                  <c:v>104.15032037437004</c:v>
                </c:pt>
                <c:pt idx="175">
                  <c:v>104.15032037437004</c:v>
                </c:pt>
                <c:pt idx="176">
                  <c:v>104.15032037437004</c:v>
                </c:pt>
                <c:pt idx="177">
                  <c:v>104.15032037437004</c:v>
                </c:pt>
                <c:pt idx="178">
                  <c:v>104.15032037437004</c:v>
                </c:pt>
                <c:pt idx="179">
                  <c:v>104.15032037437004</c:v>
                </c:pt>
                <c:pt idx="180">
                  <c:v>104.15032037437004</c:v>
                </c:pt>
                <c:pt idx="181">
                  <c:v>104.15032037437004</c:v>
                </c:pt>
                <c:pt idx="182">
                  <c:v>104.15032037437004</c:v>
                </c:pt>
                <c:pt idx="183">
                  <c:v>104.15032037437004</c:v>
                </c:pt>
                <c:pt idx="184">
                  <c:v>104.15032037437004</c:v>
                </c:pt>
                <c:pt idx="185">
                  <c:v>104.15032037437004</c:v>
                </c:pt>
                <c:pt idx="186">
                  <c:v>104.15032037437004</c:v>
                </c:pt>
                <c:pt idx="187">
                  <c:v>104.15032037437004</c:v>
                </c:pt>
                <c:pt idx="188">
                  <c:v>104.15032037437004</c:v>
                </c:pt>
                <c:pt idx="189">
                  <c:v>104.15032037437004</c:v>
                </c:pt>
                <c:pt idx="190">
                  <c:v>104.15032037437004</c:v>
                </c:pt>
                <c:pt idx="191">
                  <c:v>104.15032037437004</c:v>
                </c:pt>
                <c:pt idx="192">
                  <c:v>104.15032037437004</c:v>
                </c:pt>
                <c:pt idx="193">
                  <c:v>104.15032037437004</c:v>
                </c:pt>
                <c:pt idx="194">
                  <c:v>104.15032037437004</c:v>
                </c:pt>
                <c:pt idx="195">
                  <c:v>104.15032037437004</c:v>
                </c:pt>
                <c:pt idx="196">
                  <c:v>104.15032037437004</c:v>
                </c:pt>
                <c:pt idx="197">
                  <c:v>104.15032037437004</c:v>
                </c:pt>
                <c:pt idx="198">
                  <c:v>104.15032037437004</c:v>
                </c:pt>
                <c:pt idx="199">
                  <c:v>104.15032037437004</c:v>
                </c:pt>
                <c:pt idx="200">
                  <c:v>104.15032037437004</c:v>
                </c:pt>
                <c:pt idx="201">
                  <c:v>104.15032037437004</c:v>
                </c:pt>
                <c:pt idx="202">
                  <c:v>104.15032037437004</c:v>
                </c:pt>
                <c:pt idx="203">
                  <c:v>104.15032037437004</c:v>
                </c:pt>
                <c:pt idx="204">
                  <c:v>104.15032037437004</c:v>
                </c:pt>
                <c:pt idx="205">
                  <c:v>104.15032037437004</c:v>
                </c:pt>
                <c:pt idx="206">
                  <c:v>104.15032037437004</c:v>
                </c:pt>
                <c:pt idx="207">
                  <c:v>104.15032037437004</c:v>
                </c:pt>
                <c:pt idx="208">
                  <c:v>104.15032037437004</c:v>
                </c:pt>
                <c:pt idx="209">
                  <c:v>104.15032037437004</c:v>
                </c:pt>
                <c:pt idx="210">
                  <c:v>104.15032037437004</c:v>
                </c:pt>
                <c:pt idx="211">
                  <c:v>104.15032037437004</c:v>
                </c:pt>
                <c:pt idx="212">
                  <c:v>104.15032037437004</c:v>
                </c:pt>
                <c:pt idx="213">
                  <c:v>104.15032037437004</c:v>
                </c:pt>
                <c:pt idx="214">
                  <c:v>104.15032037437004</c:v>
                </c:pt>
                <c:pt idx="215">
                  <c:v>104.15032037437004</c:v>
                </c:pt>
                <c:pt idx="216">
                  <c:v>104.15032037437004</c:v>
                </c:pt>
                <c:pt idx="217">
                  <c:v>104.15032037437004</c:v>
                </c:pt>
                <c:pt idx="218">
                  <c:v>104.15032037437004</c:v>
                </c:pt>
                <c:pt idx="219">
                  <c:v>104.15032037437004</c:v>
                </c:pt>
                <c:pt idx="220">
                  <c:v>104.15032037437004</c:v>
                </c:pt>
                <c:pt idx="221">
                  <c:v>104.15032037437004</c:v>
                </c:pt>
                <c:pt idx="222">
                  <c:v>104.15032037437004</c:v>
                </c:pt>
                <c:pt idx="223">
                  <c:v>104.15032037437004</c:v>
                </c:pt>
                <c:pt idx="224">
                  <c:v>104.15032037437004</c:v>
                </c:pt>
                <c:pt idx="225">
                  <c:v>104.15032037437004</c:v>
                </c:pt>
                <c:pt idx="226">
                  <c:v>104.15032037437004</c:v>
                </c:pt>
                <c:pt idx="227">
                  <c:v>104.15032037437004</c:v>
                </c:pt>
                <c:pt idx="228">
                  <c:v>104.15032037437004</c:v>
                </c:pt>
                <c:pt idx="229">
                  <c:v>104.15032037437004</c:v>
                </c:pt>
                <c:pt idx="230">
                  <c:v>104.15032037437004</c:v>
                </c:pt>
                <c:pt idx="231">
                  <c:v>104.15032037437004</c:v>
                </c:pt>
                <c:pt idx="232">
                  <c:v>104.15032037437004</c:v>
                </c:pt>
                <c:pt idx="233">
                  <c:v>104.15032037437004</c:v>
                </c:pt>
                <c:pt idx="234">
                  <c:v>104.15032037437004</c:v>
                </c:pt>
                <c:pt idx="235">
                  <c:v>104.15032037437004</c:v>
                </c:pt>
                <c:pt idx="236">
                  <c:v>104.15032037437004</c:v>
                </c:pt>
                <c:pt idx="237">
                  <c:v>104.15032037437004</c:v>
                </c:pt>
                <c:pt idx="238">
                  <c:v>104.15032037437004</c:v>
                </c:pt>
                <c:pt idx="239">
                  <c:v>104.15032037437004</c:v>
                </c:pt>
                <c:pt idx="240">
                  <c:v>104.15032037437004</c:v>
                </c:pt>
                <c:pt idx="241">
                  <c:v>104.15032037437004</c:v>
                </c:pt>
                <c:pt idx="242">
                  <c:v>104.15032037437004</c:v>
                </c:pt>
                <c:pt idx="243">
                  <c:v>104.15032037437004</c:v>
                </c:pt>
                <c:pt idx="244">
                  <c:v>104.15032037437004</c:v>
                </c:pt>
                <c:pt idx="245">
                  <c:v>104.15032037437004</c:v>
                </c:pt>
                <c:pt idx="246">
                  <c:v>104.15032037437004</c:v>
                </c:pt>
                <c:pt idx="247">
                  <c:v>104.15032037437004</c:v>
                </c:pt>
                <c:pt idx="248">
                  <c:v>104.15032037437004</c:v>
                </c:pt>
                <c:pt idx="249">
                  <c:v>104.15032037437004</c:v>
                </c:pt>
                <c:pt idx="250">
                  <c:v>104.15032037437004</c:v>
                </c:pt>
                <c:pt idx="251">
                  <c:v>104.15032037437004</c:v>
                </c:pt>
                <c:pt idx="252">
                  <c:v>104.15032037437004</c:v>
                </c:pt>
                <c:pt idx="253">
                  <c:v>104.15032037437004</c:v>
                </c:pt>
                <c:pt idx="254">
                  <c:v>104.15032037437004</c:v>
                </c:pt>
                <c:pt idx="255">
                  <c:v>104.15032037437004</c:v>
                </c:pt>
                <c:pt idx="256">
                  <c:v>104.15032037437004</c:v>
                </c:pt>
                <c:pt idx="257">
                  <c:v>104.15032037437004</c:v>
                </c:pt>
                <c:pt idx="258">
                  <c:v>104.15032037437004</c:v>
                </c:pt>
                <c:pt idx="259">
                  <c:v>104.15032037437004</c:v>
                </c:pt>
                <c:pt idx="260">
                  <c:v>104.15032037437004</c:v>
                </c:pt>
                <c:pt idx="261">
                  <c:v>104.15032037437004</c:v>
                </c:pt>
                <c:pt idx="262">
                  <c:v>104.15032037437004</c:v>
                </c:pt>
                <c:pt idx="263">
                  <c:v>104.15032037437004</c:v>
                </c:pt>
                <c:pt idx="264">
                  <c:v>104.15032037437004</c:v>
                </c:pt>
                <c:pt idx="265">
                  <c:v>104.15032037437004</c:v>
                </c:pt>
                <c:pt idx="266">
                  <c:v>104.15032037437004</c:v>
                </c:pt>
                <c:pt idx="267">
                  <c:v>104.15032037437004</c:v>
                </c:pt>
                <c:pt idx="268">
                  <c:v>104.15032037437004</c:v>
                </c:pt>
                <c:pt idx="269">
                  <c:v>104.15032037437004</c:v>
                </c:pt>
                <c:pt idx="270">
                  <c:v>104.15032037437004</c:v>
                </c:pt>
                <c:pt idx="271">
                  <c:v>104.15032037437004</c:v>
                </c:pt>
                <c:pt idx="272">
                  <c:v>104.15032037437004</c:v>
                </c:pt>
                <c:pt idx="273">
                  <c:v>104.15032037437004</c:v>
                </c:pt>
                <c:pt idx="274">
                  <c:v>104.15032037437004</c:v>
                </c:pt>
                <c:pt idx="275">
                  <c:v>104.15032037437004</c:v>
                </c:pt>
                <c:pt idx="276">
                  <c:v>104.15032037437004</c:v>
                </c:pt>
                <c:pt idx="277">
                  <c:v>104.15032037437004</c:v>
                </c:pt>
                <c:pt idx="278">
                  <c:v>104.15032037437004</c:v>
                </c:pt>
                <c:pt idx="279">
                  <c:v>104.15032037437004</c:v>
                </c:pt>
                <c:pt idx="280">
                  <c:v>104.15032037437004</c:v>
                </c:pt>
                <c:pt idx="281">
                  <c:v>104.15032037437004</c:v>
                </c:pt>
                <c:pt idx="282">
                  <c:v>104.15032037437004</c:v>
                </c:pt>
                <c:pt idx="283">
                  <c:v>104.15032037437004</c:v>
                </c:pt>
                <c:pt idx="284">
                  <c:v>104.15032037437004</c:v>
                </c:pt>
                <c:pt idx="285">
                  <c:v>104.15032037437004</c:v>
                </c:pt>
                <c:pt idx="286">
                  <c:v>104.15032037437004</c:v>
                </c:pt>
                <c:pt idx="287">
                  <c:v>104.15032037437004</c:v>
                </c:pt>
                <c:pt idx="288">
                  <c:v>104.15032037437004</c:v>
                </c:pt>
                <c:pt idx="289">
                  <c:v>104.15032037437004</c:v>
                </c:pt>
                <c:pt idx="290">
                  <c:v>104.15032037437004</c:v>
                </c:pt>
                <c:pt idx="291">
                  <c:v>104.15032037437004</c:v>
                </c:pt>
                <c:pt idx="292">
                  <c:v>104.15032037437004</c:v>
                </c:pt>
                <c:pt idx="293">
                  <c:v>104.15032037437004</c:v>
                </c:pt>
                <c:pt idx="294">
                  <c:v>104.15032037437004</c:v>
                </c:pt>
                <c:pt idx="295">
                  <c:v>104.15032037437004</c:v>
                </c:pt>
                <c:pt idx="296">
                  <c:v>104.15032037437004</c:v>
                </c:pt>
                <c:pt idx="297">
                  <c:v>104.15032037437004</c:v>
                </c:pt>
                <c:pt idx="298">
                  <c:v>104.15032037437004</c:v>
                </c:pt>
                <c:pt idx="299">
                  <c:v>104.15032037437004</c:v>
                </c:pt>
                <c:pt idx="300">
                  <c:v>104.15032037437004</c:v>
                </c:pt>
                <c:pt idx="301">
                  <c:v>104.15032037437004</c:v>
                </c:pt>
                <c:pt idx="302">
                  <c:v>104.15032037437004</c:v>
                </c:pt>
                <c:pt idx="303">
                  <c:v>104.15032037437004</c:v>
                </c:pt>
                <c:pt idx="304">
                  <c:v>104.15032037437004</c:v>
                </c:pt>
                <c:pt idx="305">
                  <c:v>104.15032037437004</c:v>
                </c:pt>
                <c:pt idx="306">
                  <c:v>104.15032037437004</c:v>
                </c:pt>
                <c:pt idx="307">
                  <c:v>104.15032037437004</c:v>
                </c:pt>
                <c:pt idx="308">
                  <c:v>104.15032037437004</c:v>
                </c:pt>
                <c:pt idx="309">
                  <c:v>104.15032037437004</c:v>
                </c:pt>
                <c:pt idx="310">
                  <c:v>104.15032037437004</c:v>
                </c:pt>
                <c:pt idx="311">
                  <c:v>104.15032037437004</c:v>
                </c:pt>
                <c:pt idx="312">
                  <c:v>104.15032037437004</c:v>
                </c:pt>
                <c:pt idx="313">
                  <c:v>104.15032037437004</c:v>
                </c:pt>
                <c:pt idx="314">
                  <c:v>104.15032037437004</c:v>
                </c:pt>
                <c:pt idx="315">
                  <c:v>104.15032037437004</c:v>
                </c:pt>
                <c:pt idx="316">
                  <c:v>104.15032037437004</c:v>
                </c:pt>
                <c:pt idx="317">
                  <c:v>104.15032037437004</c:v>
                </c:pt>
                <c:pt idx="318">
                  <c:v>104.15032037437004</c:v>
                </c:pt>
                <c:pt idx="319">
                  <c:v>104.15032037437004</c:v>
                </c:pt>
                <c:pt idx="320">
                  <c:v>104.15032037437004</c:v>
                </c:pt>
                <c:pt idx="321">
                  <c:v>104.15032037437004</c:v>
                </c:pt>
                <c:pt idx="322">
                  <c:v>104.15032037437004</c:v>
                </c:pt>
                <c:pt idx="323">
                  <c:v>104.15032037437004</c:v>
                </c:pt>
                <c:pt idx="324">
                  <c:v>104.15032037437004</c:v>
                </c:pt>
                <c:pt idx="325">
                  <c:v>104.15032037437004</c:v>
                </c:pt>
                <c:pt idx="326">
                  <c:v>104.15032037437004</c:v>
                </c:pt>
                <c:pt idx="327">
                  <c:v>104.15032037437004</c:v>
                </c:pt>
                <c:pt idx="328">
                  <c:v>104.15032037437004</c:v>
                </c:pt>
                <c:pt idx="329">
                  <c:v>104.15032037437004</c:v>
                </c:pt>
                <c:pt idx="330">
                  <c:v>104.15032037437004</c:v>
                </c:pt>
                <c:pt idx="331">
                  <c:v>104.15032037437004</c:v>
                </c:pt>
                <c:pt idx="332">
                  <c:v>104.15032037437004</c:v>
                </c:pt>
                <c:pt idx="333">
                  <c:v>104.15032037437004</c:v>
                </c:pt>
                <c:pt idx="334">
                  <c:v>104.15032037437004</c:v>
                </c:pt>
                <c:pt idx="335">
                  <c:v>104.15032037437004</c:v>
                </c:pt>
                <c:pt idx="336">
                  <c:v>104.15032037437004</c:v>
                </c:pt>
                <c:pt idx="337">
                  <c:v>104.15032037437004</c:v>
                </c:pt>
                <c:pt idx="338">
                  <c:v>104.15032037437004</c:v>
                </c:pt>
                <c:pt idx="339">
                  <c:v>104.15032037437004</c:v>
                </c:pt>
                <c:pt idx="340">
                  <c:v>104.15032037437004</c:v>
                </c:pt>
                <c:pt idx="341">
                  <c:v>104.15032037437004</c:v>
                </c:pt>
                <c:pt idx="342">
                  <c:v>104.15032037437004</c:v>
                </c:pt>
                <c:pt idx="343">
                  <c:v>104.15032037437004</c:v>
                </c:pt>
                <c:pt idx="344">
                  <c:v>104.15032037437004</c:v>
                </c:pt>
                <c:pt idx="345">
                  <c:v>104.15032037437004</c:v>
                </c:pt>
                <c:pt idx="346">
                  <c:v>104.15032037437004</c:v>
                </c:pt>
                <c:pt idx="347">
                  <c:v>104.15032037437004</c:v>
                </c:pt>
                <c:pt idx="348">
                  <c:v>104.15032037437004</c:v>
                </c:pt>
                <c:pt idx="349">
                  <c:v>104.15032037437004</c:v>
                </c:pt>
                <c:pt idx="350">
                  <c:v>104.15032037437004</c:v>
                </c:pt>
                <c:pt idx="351">
                  <c:v>104.15032037437004</c:v>
                </c:pt>
                <c:pt idx="352">
                  <c:v>104.15032037437004</c:v>
                </c:pt>
                <c:pt idx="353">
                  <c:v>104.15032037437004</c:v>
                </c:pt>
                <c:pt idx="354">
                  <c:v>104.15032037437004</c:v>
                </c:pt>
                <c:pt idx="355">
                  <c:v>104.15032037437004</c:v>
                </c:pt>
                <c:pt idx="356">
                  <c:v>104.15032037437004</c:v>
                </c:pt>
                <c:pt idx="357">
                  <c:v>104.15032037437004</c:v>
                </c:pt>
                <c:pt idx="358">
                  <c:v>104.15032037437004</c:v>
                </c:pt>
                <c:pt idx="359">
                  <c:v>104.15032037437004</c:v>
                </c:pt>
                <c:pt idx="360">
                  <c:v>104.15032037437004</c:v>
                </c:pt>
                <c:pt idx="361">
                  <c:v>104.15032037437004</c:v>
                </c:pt>
                <c:pt idx="362">
                  <c:v>104.15032037437004</c:v>
                </c:pt>
                <c:pt idx="363">
                  <c:v>104.15032037437004</c:v>
                </c:pt>
                <c:pt idx="364">
                  <c:v>104.15032037437004</c:v>
                </c:pt>
                <c:pt idx="365">
                  <c:v>104.15032037437004</c:v>
                </c:pt>
                <c:pt idx="366">
                  <c:v>104.15032037437004</c:v>
                </c:pt>
                <c:pt idx="367">
                  <c:v>104.15032037437004</c:v>
                </c:pt>
                <c:pt idx="368">
                  <c:v>104.15032037437004</c:v>
                </c:pt>
                <c:pt idx="369">
                  <c:v>104.15032037437004</c:v>
                </c:pt>
                <c:pt idx="370">
                  <c:v>104.15032037437004</c:v>
                </c:pt>
                <c:pt idx="371">
                  <c:v>104.15032037437004</c:v>
                </c:pt>
                <c:pt idx="372">
                  <c:v>104.15032037437004</c:v>
                </c:pt>
                <c:pt idx="373">
                  <c:v>104.15032037437004</c:v>
                </c:pt>
                <c:pt idx="374">
                  <c:v>104.15032037437004</c:v>
                </c:pt>
                <c:pt idx="375">
                  <c:v>104.15032037437004</c:v>
                </c:pt>
                <c:pt idx="376">
                  <c:v>104.15032037437004</c:v>
                </c:pt>
                <c:pt idx="377">
                  <c:v>104.15032037437004</c:v>
                </c:pt>
                <c:pt idx="378">
                  <c:v>104.15032037437004</c:v>
                </c:pt>
                <c:pt idx="379">
                  <c:v>104.15032037437004</c:v>
                </c:pt>
                <c:pt idx="380">
                  <c:v>104.15032037437004</c:v>
                </c:pt>
                <c:pt idx="381">
                  <c:v>104.15032037437004</c:v>
                </c:pt>
                <c:pt idx="382">
                  <c:v>104.15032037437004</c:v>
                </c:pt>
                <c:pt idx="383">
                  <c:v>104.15032037437004</c:v>
                </c:pt>
                <c:pt idx="384">
                  <c:v>104.15032037437004</c:v>
                </c:pt>
                <c:pt idx="385">
                  <c:v>104.15032037437004</c:v>
                </c:pt>
                <c:pt idx="386">
                  <c:v>104.15032037437004</c:v>
                </c:pt>
                <c:pt idx="387">
                  <c:v>104.15032037437004</c:v>
                </c:pt>
                <c:pt idx="388">
                  <c:v>104.15032037437004</c:v>
                </c:pt>
                <c:pt idx="389">
                  <c:v>104.15032037437004</c:v>
                </c:pt>
                <c:pt idx="390">
                  <c:v>104.15032037437004</c:v>
                </c:pt>
                <c:pt idx="391">
                  <c:v>104.15032037437004</c:v>
                </c:pt>
                <c:pt idx="392">
                  <c:v>104.15032037437004</c:v>
                </c:pt>
                <c:pt idx="393">
                  <c:v>104.15032037437004</c:v>
                </c:pt>
                <c:pt idx="394">
                  <c:v>104.15032037437004</c:v>
                </c:pt>
                <c:pt idx="395">
                  <c:v>104.15032037437004</c:v>
                </c:pt>
                <c:pt idx="396">
                  <c:v>104.15032037437004</c:v>
                </c:pt>
                <c:pt idx="397">
                  <c:v>104.15032037437004</c:v>
                </c:pt>
                <c:pt idx="398">
                  <c:v>104.15032037437004</c:v>
                </c:pt>
                <c:pt idx="399">
                  <c:v>104.15032037437004</c:v>
                </c:pt>
                <c:pt idx="400">
                  <c:v>104.15032037437004</c:v>
                </c:pt>
                <c:pt idx="401">
                  <c:v>104.15032037437004</c:v>
                </c:pt>
                <c:pt idx="402">
                  <c:v>104.15032037437004</c:v>
                </c:pt>
                <c:pt idx="403">
                  <c:v>104.15032037437004</c:v>
                </c:pt>
                <c:pt idx="404">
                  <c:v>104.15032037437004</c:v>
                </c:pt>
                <c:pt idx="405">
                  <c:v>104.15032037437004</c:v>
                </c:pt>
                <c:pt idx="406">
                  <c:v>104.15032037437004</c:v>
                </c:pt>
                <c:pt idx="407">
                  <c:v>104.15032037437004</c:v>
                </c:pt>
                <c:pt idx="408">
                  <c:v>104.15032037437004</c:v>
                </c:pt>
                <c:pt idx="409">
                  <c:v>104.15032037437004</c:v>
                </c:pt>
                <c:pt idx="410">
                  <c:v>104.15032037437004</c:v>
                </c:pt>
                <c:pt idx="411">
                  <c:v>104.15032037437004</c:v>
                </c:pt>
                <c:pt idx="412">
                  <c:v>104.15032037437004</c:v>
                </c:pt>
                <c:pt idx="413">
                  <c:v>104.15032037437004</c:v>
                </c:pt>
                <c:pt idx="414">
                  <c:v>104.15032037437004</c:v>
                </c:pt>
                <c:pt idx="415">
                  <c:v>104.15032037437004</c:v>
                </c:pt>
                <c:pt idx="416">
                  <c:v>104.15032037437004</c:v>
                </c:pt>
                <c:pt idx="417">
                  <c:v>104.15032037437004</c:v>
                </c:pt>
                <c:pt idx="418">
                  <c:v>104.15032037437004</c:v>
                </c:pt>
                <c:pt idx="419">
                  <c:v>104.15032037437004</c:v>
                </c:pt>
                <c:pt idx="420">
                  <c:v>104.15032037437004</c:v>
                </c:pt>
                <c:pt idx="421">
                  <c:v>104.15032037437004</c:v>
                </c:pt>
                <c:pt idx="422">
                  <c:v>104.15032037437004</c:v>
                </c:pt>
                <c:pt idx="423">
                  <c:v>104.15032037437004</c:v>
                </c:pt>
                <c:pt idx="424">
                  <c:v>104.15032037437004</c:v>
                </c:pt>
                <c:pt idx="425">
                  <c:v>104.15032037437004</c:v>
                </c:pt>
                <c:pt idx="426">
                  <c:v>104.15032037437004</c:v>
                </c:pt>
                <c:pt idx="427">
                  <c:v>104.15032037437004</c:v>
                </c:pt>
                <c:pt idx="428">
                  <c:v>104.15032037437004</c:v>
                </c:pt>
                <c:pt idx="429">
                  <c:v>104.15032037437004</c:v>
                </c:pt>
                <c:pt idx="430">
                  <c:v>104.15032037437004</c:v>
                </c:pt>
                <c:pt idx="431">
                  <c:v>104.15032037437004</c:v>
                </c:pt>
                <c:pt idx="432">
                  <c:v>104.15032037437004</c:v>
                </c:pt>
                <c:pt idx="433">
                  <c:v>104.15032037437004</c:v>
                </c:pt>
                <c:pt idx="434">
                  <c:v>104.15032037437004</c:v>
                </c:pt>
                <c:pt idx="435">
                  <c:v>104.15032037437004</c:v>
                </c:pt>
                <c:pt idx="436">
                  <c:v>104.15032037437004</c:v>
                </c:pt>
                <c:pt idx="437">
                  <c:v>104.15032037437004</c:v>
                </c:pt>
                <c:pt idx="438">
                  <c:v>104.15032037437004</c:v>
                </c:pt>
                <c:pt idx="439">
                  <c:v>104.15032037437004</c:v>
                </c:pt>
                <c:pt idx="440">
                  <c:v>104.15032037437004</c:v>
                </c:pt>
                <c:pt idx="441">
                  <c:v>104.15032037437004</c:v>
                </c:pt>
                <c:pt idx="442">
                  <c:v>104.15032037437004</c:v>
                </c:pt>
                <c:pt idx="443">
                  <c:v>104.15032037437004</c:v>
                </c:pt>
                <c:pt idx="444">
                  <c:v>104.15032037437004</c:v>
                </c:pt>
                <c:pt idx="445">
                  <c:v>104.15032037437004</c:v>
                </c:pt>
                <c:pt idx="446">
                  <c:v>104.15032037437004</c:v>
                </c:pt>
                <c:pt idx="447">
                  <c:v>104.15032037437004</c:v>
                </c:pt>
                <c:pt idx="448">
                  <c:v>104.15032037437004</c:v>
                </c:pt>
                <c:pt idx="449">
                  <c:v>104.15032037437004</c:v>
                </c:pt>
                <c:pt idx="450">
                  <c:v>104.15032037437004</c:v>
                </c:pt>
                <c:pt idx="451">
                  <c:v>104.15032037437004</c:v>
                </c:pt>
                <c:pt idx="452">
                  <c:v>104.15032037437004</c:v>
                </c:pt>
                <c:pt idx="453">
                  <c:v>104.15032037437004</c:v>
                </c:pt>
                <c:pt idx="454">
                  <c:v>104.15032037437004</c:v>
                </c:pt>
                <c:pt idx="455">
                  <c:v>104.15032037437004</c:v>
                </c:pt>
                <c:pt idx="456">
                  <c:v>104.15032037437004</c:v>
                </c:pt>
                <c:pt idx="457">
                  <c:v>104.15032037437004</c:v>
                </c:pt>
                <c:pt idx="458">
                  <c:v>104.15032037437004</c:v>
                </c:pt>
                <c:pt idx="459">
                  <c:v>104.15032037437004</c:v>
                </c:pt>
              </c:numCache>
            </c:numRef>
          </c:val>
          <c:smooth val="0"/>
        </c:ser>
        <c:ser>
          <c:idx val="2"/>
          <c:order val="3"/>
          <c:tx>
            <c:v>Price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'Figure 4-B'!$B$2:$B$461</c:f>
              <c:numCache>
                <c:formatCode>General</c:formatCode>
                <c:ptCount val="460"/>
                <c:pt idx="0">
                  <c:v>112.2</c:v>
                </c:pt>
                <c:pt idx="1">
                  <c:v>110.69000000000001</c:v>
                </c:pt>
                <c:pt idx="2">
                  <c:v>111.21999999999998</c:v>
                </c:pt>
                <c:pt idx="3">
                  <c:v>111.33333333333333</c:v>
                </c:pt>
                <c:pt idx="4">
                  <c:v>114.09666666666665</c:v>
                </c:pt>
                <c:pt idx="5">
                  <c:v>114.02666666666669</c:v>
                </c:pt>
                <c:pt idx="6">
                  <c:v>115.96999999999998</c:v>
                </c:pt>
                <c:pt idx="7">
                  <c:v>116.52333333333333</c:v>
                </c:pt>
                <c:pt idx="8">
                  <c:v>116.02666666666666</c:v>
                </c:pt>
                <c:pt idx="9">
                  <c:v>116.3</c:v>
                </c:pt>
                <c:pt idx="10">
                  <c:v>114.51</c:v>
                </c:pt>
                <c:pt idx="11">
                  <c:v>114.96333333333332</c:v>
                </c:pt>
                <c:pt idx="12">
                  <c:v>112.83999999999999</c:v>
                </c:pt>
                <c:pt idx="13">
                  <c:v>110.92999999999999</c:v>
                </c:pt>
                <c:pt idx="14">
                  <c:v>111.10666666666667</c:v>
                </c:pt>
                <c:pt idx="15">
                  <c:v>110.72666666666667</c:v>
                </c:pt>
                <c:pt idx="16">
                  <c:v>110.38666666666666</c:v>
                </c:pt>
                <c:pt idx="17">
                  <c:v>109.77999999999999</c:v>
                </c:pt>
                <c:pt idx="18">
                  <c:v>108.76</c:v>
                </c:pt>
                <c:pt idx="19">
                  <c:v>107.515</c:v>
                </c:pt>
                <c:pt idx="20">
                  <c:v>106.80333333333333</c:v>
                </c:pt>
                <c:pt idx="21">
                  <c:v>107.71333333333332</c:v>
                </c:pt>
                <c:pt idx="22">
                  <c:v>107.35000000000001</c:v>
                </c:pt>
                <c:pt idx="23">
                  <c:v>108.59666666666665</c:v>
                </c:pt>
                <c:pt idx="24">
                  <c:v>109.04333333333334</c:v>
                </c:pt>
                <c:pt idx="25">
                  <c:v>109.03666666666668</c:v>
                </c:pt>
                <c:pt idx="26">
                  <c:v>109.55666666666667</c:v>
                </c:pt>
                <c:pt idx="27">
                  <c:v>109.38333333333334</c:v>
                </c:pt>
                <c:pt idx="28">
                  <c:v>109.92333333333333</c:v>
                </c:pt>
                <c:pt idx="29">
                  <c:v>110.29666666666667</c:v>
                </c:pt>
                <c:pt idx="30">
                  <c:v>110.64</c:v>
                </c:pt>
                <c:pt idx="31">
                  <c:v>109.03666666666668</c:v>
                </c:pt>
                <c:pt idx="32">
                  <c:v>109.96</c:v>
                </c:pt>
                <c:pt idx="33">
                  <c:v>107.22333333333334</c:v>
                </c:pt>
                <c:pt idx="34">
                  <c:v>108.41666666666667</c:v>
                </c:pt>
                <c:pt idx="35">
                  <c:v>108.49666666666667</c:v>
                </c:pt>
                <c:pt idx="36">
                  <c:v>109.93666666666667</c:v>
                </c:pt>
                <c:pt idx="37">
                  <c:v>109.72666666666667</c:v>
                </c:pt>
                <c:pt idx="38">
                  <c:v>109.95333333333333</c:v>
                </c:pt>
                <c:pt idx="39">
                  <c:v>109.59999999999998</c:v>
                </c:pt>
                <c:pt idx="40">
                  <c:v>109.73666666666668</c:v>
                </c:pt>
                <c:pt idx="41">
                  <c:v>107.11333333333334</c:v>
                </c:pt>
                <c:pt idx="42">
                  <c:v>106.41666666666667</c:v>
                </c:pt>
                <c:pt idx="43">
                  <c:v>105.86</c:v>
                </c:pt>
                <c:pt idx="44">
                  <c:v>106.74000000000001</c:v>
                </c:pt>
                <c:pt idx="45">
                  <c:v>107.45333333333333</c:v>
                </c:pt>
                <c:pt idx="46">
                  <c:v>107.88333333333333</c:v>
                </c:pt>
                <c:pt idx="47">
                  <c:v>106.73333333333333</c:v>
                </c:pt>
                <c:pt idx="48">
                  <c:v>104.50999999999999</c:v>
                </c:pt>
                <c:pt idx="49">
                  <c:v>101.54666666666667</c:v>
                </c:pt>
                <c:pt idx="50">
                  <c:v>101.34666666666665</c:v>
                </c:pt>
                <c:pt idx="51">
                  <c:v>98.716666666666683</c:v>
                </c:pt>
                <c:pt idx="52">
                  <c:v>100.02</c:v>
                </c:pt>
                <c:pt idx="53">
                  <c:v>100.08666666666666</c:v>
                </c:pt>
                <c:pt idx="54">
                  <c:v>101.09333333333332</c:v>
                </c:pt>
                <c:pt idx="55">
                  <c:v>101.32666666666667</c:v>
                </c:pt>
                <c:pt idx="56">
                  <c:v>103.50666666666666</c:v>
                </c:pt>
                <c:pt idx="57">
                  <c:v>105.46999999999998</c:v>
                </c:pt>
                <c:pt idx="58">
                  <c:v>104.93333333333334</c:v>
                </c:pt>
                <c:pt idx="59">
                  <c:v>106.40333333333335</c:v>
                </c:pt>
                <c:pt idx="60">
                  <c:v>104.17</c:v>
                </c:pt>
                <c:pt idx="61">
                  <c:v>100.89666666666666</c:v>
                </c:pt>
                <c:pt idx="62">
                  <c:v>103.85333333333334</c:v>
                </c:pt>
                <c:pt idx="63">
                  <c:v>105.48666666666666</c:v>
                </c:pt>
                <c:pt idx="64">
                  <c:v>106.14999999999999</c:v>
                </c:pt>
                <c:pt idx="65">
                  <c:v>105.71666666666665</c:v>
                </c:pt>
                <c:pt idx="66">
                  <c:v>106.7</c:v>
                </c:pt>
                <c:pt idx="67">
                  <c:v>106.34333333333332</c:v>
                </c:pt>
                <c:pt idx="68">
                  <c:v>106.14</c:v>
                </c:pt>
                <c:pt idx="69">
                  <c:v>105.19333333333334</c:v>
                </c:pt>
                <c:pt idx="70">
                  <c:v>104.32666666666667</c:v>
                </c:pt>
                <c:pt idx="71">
                  <c:v>104.29333333333334</c:v>
                </c:pt>
                <c:pt idx="72">
                  <c:v>105.32666666666667</c:v>
                </c:pt>
                <c:pt idx="73">
                  <c:v>105.97333333333334</c:v>
                </c:pt>
                <c:pt idx="74">
                  <c:v>106.64333333333333</c:v>
                </c:pt>
                <c:pt idx="75">
                  <c:v>105.84666666666665</c:v>
                </c:pt>
                <c:pt idx="76">
                  <c:v>103.79666666666667</c:v>
                </c:pt>
                <c:pt idx="77">
                  <c:v>103.49333333333334</c:v>
                </c:pt>
                <c:pt idx="78">
                  <c:v>103.30666666666667</c:v>
                </c:pt>
                <c:pt idx="79">
                  <c:v>104.11333333333334</c:v>
                </c:pt>
                <c:pt idx="80">
                  <c:v>102.05</c:v>
                </c:pt>
                <c:pt idx="81">
                  <c:v>102.12333333333333</c:v>
                </c:pt>
                <c:pt idx="82">
                  <c:v>99.526666666666657</c:v>
                </c:pt>
                <c:pt idx="83">
                  <c:v>100.52333333333333</c:v>
                </c:pt>
                <c:pt idx="84">
                  <c:v>100.62333333333333</c:v>
                </c:pt>
                <c:pt idx="85">
                  <c:v>100.94333333333333</c:v>
                </c:pt>
                <c:pt idx="86">
                  <c:v>101.87</c:v>
                </c:pt>
                <c:pt idx="87">
                  <c:v>103.16666666666667</c:v>
                </c:pt>
                <c:pt idx="88">
                  <c:v>102.91333333333334</c:v>
                </c:pt>
                <c:pt idx="89">
                  <c:v>102.30333333333334</c:v>
                </c:pt>
                <c:pt idx="90">
                  <c:v>102.86666666666667</c:v>
                </c:pt>
                <c:pt idx="91">
                  <c:v>103.75666666666666</c:v>
                </c:pt>
                <c:pt idx="92">
                  <c:v>107.32666666666667</c:v>
                </c:pt>
                <c:pt idx="93">
                  <c:v>107.31</c:v>
                </c:pt>
                <c:pt idx="94">
                  <c:v>107.92</c:v>
                </c:pt>
                <c:pt idx="95">
                  <c:v>107.13333333333334</c:v>
                </c:pt>
                <c:pt idx="96">
                  <c:v>104.2</c:v>
                </c:pt>
                <c:pt idx="97">
                  <c:v>102.64999999999999</c:v>
                </c:pt>
                <c:pt idx="98">
                  <c:v>104.06666666666666</c:v>
                </c:pt>
                <c:pt idx="99">
                  <c:v>104.33666666666666</c:v>
                </c:pt>
                <c:pt idx="100">
                  <c:v>104.57666666666667</c:v>
                </c:pt>
                <c:pt idx="101">
                  <c:v>106.03333333333335</c:v>
                </c:pt>
                <c:pt idx="102">
                  <c:v>105.59666666666665</c:v>
                </c:pt>
                <c:pt idx="103">
                  <c:v>106.92333333333333</c:v>
                </c:pt>
                <c:pt idx="104">
                  <c:v>108.43</c:v>
                </c:pt>
                <c:pt idx="105">
                  <c:v>109.96333333333332</c:v>
                </c:pt>
                <c:pt idx="106">
                  <c:v>111.595</c:v>
                </c:pt>
                <c:pt idx="107">
                  <c:v>111.80999999999999</c:v>
                </c:pt>
                <c:pt idx="108">
                  <c:v>112.55666666666667</c:v>
                </c:pt>
                <c:pt idx="109">
                  <c:v>114.86333333333334</c:v>
                </c:pt>
                <c:pt idx="110">
                  <c:v>112.94333333333333</c:v>
                </c:pt>
                <c:pt idx="111">
                  <c:v>114.03000000000002</c:v>
                </c:pt>
                <c:pt idx="112">
                  <c:v>114.37</c:v>
                </c:pt>
                <c:pt idx="113">
                  <c:v>113.91333333333334</c:v>
                </c:pt>
                <c:pt idx="114">
                  <c:v>112.02</c:v>
                </c:pt>
                <c:pt idx="115">
                  <c:v>113.51666666666665</c:v>
                </c:pt>
                <c:pt idx="116">
                  <c:v>113.39999999999999</c:v>
                </c:pt>
                <c:pt idx="117">
                  <c:v>111.71666666666665</c:v>
                </c:pt>
                <c:pt idx="118">
                  <c:v>111.96999999999998</c:v>
                </c:pt>
                <c:pt idx="119">
                  <c:v>110.03333333333335</c:v>
                </c:pt>
                <c:pt idx="120">
                  <c:v>110.11666666666667</c:v>
                </c:pt>
                <c:pt idx="121">
                  <c:v>109.28333333333335</c:v>
                </c:pt>
                <c:pt idx="122">
                  <c:v>108.99666666666667</c:v>
                </c:pt>
                <c:pt idx="123">
                  <c:v>107.59000000000002</c:v>
                </c:pt>
                <c:pt idx="124">
                  <c:v>109.43</c:v>
                </c:pt>
                <c:pt idx="125">
                  <c:v>111.50999999999999</c:v>
                </c:pt>
                <c:pt idx="126">
                  <c:v>110.67</c:v>
                </c:pt>
                <c:pt idx="127">
                  <c:v>110.35499999999999</c:v>
                </c:pt>
                <c:pt idx="128">
                  <c:v>109.345</c:v>
                </c:pt>
                <c:pt idx="129">
                  <c:v>107.9</c:v>
                </c:pt>
                <c:pt idx="130">
                  <c:v>107.145</c:v>
                </c:pt>
                <c:pt idx="131">
                  <c:v>109.24</c:v>
                </c:pt>
                <c:pt idx="132">
                  <c:v>109.55500000000001</c:v>
                </c:pt>
                <c:pt idx="133">
                  <c:v>110.22</c:v>
                </c:pt>
                <c:pt idx="134">
                  <c:v>110.52</c:v>
                </c:pt>
                <c:pt idx="135">
                  <c:v>110.93</c:v>
                </c:pt>
                <c:pt idx="136">
                  <c:v>111.18</c:v>
                </c:pt>
                <c:pt idx="137">
                  <c:v>110.61500000000001</c:v>
                </c:pt>
                <c:pt idx="138">
                  <c:v>108.95500000000001</c:v>
                </c:pt>
                <c:pt idx="139">
                  <c:v>108.65</c:v>
                </c:pt>
                <c:pt idx="140">
                  <c:v>109.955</c:v>
                </c:pt>
                <c:pt idx="141">
                  <c:v>111.24</c:v>
                </c:pt>
                <c:pt idx="142">
                  <c:v>110.41</c:v>
                </c:pt>
                <c:pt idx="143">
                  <c:v>113.59</c:v>
                </c:pt>
                <c:pt idx="144">
                  <c:v>114.19499999999999</c:v>
                </c:pt>
                <c:pt idx="145">
                  <c:v>113.405</c:v>
                </c:pt>
                <c:pt idx="146">
                  <c:v>112.91499999999999</c:v>
                </c:pt>
                <c:pt idx="147">
                  <c:v>113.88</c:v>
                </c:pt>
                <c:pt idx="148">
                  <c:v>112.65</c:v>
                </c:pt>
                <c:pt idx="149">
                  <c:v>113.69999999999999</c:v>
                </c:pt>
                <c:pt idx="150">
                  <c:v>115.51</c:v>
                </c:pt>
                <c:pt idx="151">
                  <c:v>113.81</c:v>
                </c:pt>
                <c:pt idx="152">
                  <c:v>110.86</c:v>
                </c:pt>
                <c:pt idx="153">
                  <c:v>111.14500000000001</c:v>
                </c:pt>
                <c:pt idx="154">
                  <c:v>112.24000000000001</c:v>
                </c:pt>
                <c:pt idx="155">
                  <c:v>112</c:v>
                </c:pt>
                <c:pt idx="156">
                  <c:v>110.4</c:v>
                </c:pt>
                <c:pt idx="157">
                  <c:v>109.30000000000001</c:v>
                </c:pt>
                <c:pt idx="158">
                  <c:v>111.675</c:v>
                </c:pt>
                <c:pt idx="159">
                  <c:v>110.15</c:v>
                </c:pt>
                <c:pt idx="160">
                  <c:v>109.265</c:v>
                </c:pt>
                <c:pt idx="161">
                  <c:v>107.97</c:v>
                </c:pt>
                <c:pt idx="162">
                  <c:v>107.64500000000001</c:v>
                </c:pt>
                <c:pt idx="163">
                  <c:v>106.91500000000001</c:v>
                </c:pt>
                <c:pt idx="164">
                  <c:v>107.05499999999999</c:v>
                </c:pt>
                <c:pt idx="165">
                  <c:v>107.005</c:v>
                </c:pt>
                <c:pt idx="166">
                  <c:v>106.47499999999999</c:v>
                </c:pt>
                <c:pt idx="167">
                  <c:v>105.65</c:v>
                </c:pt>
                <c:pt idx="168">
                  <c:v>107.77500000000001</c:v>
                </c:pt>
                <c:pt idx="169">
                  <c:v>106.685</c:v>
                </c:pt>
                <c:pt idx="170">
                  <c:v>107.36499999999999</c:v>
                </c:pt>
                <c:pt idx="171">
                  <c:v>106.36</c:v>
                </c:pt>
                <c:pt idx="172">
                  <c:v>106.875</c:v>
                </c:pt>
                <c:pt idx="173">
                  <c:v>104.96</c:v>
                </c:pt>
                <c:pt idx="174">
                  <c:v>106.455</c:v>
                </c:pt>
                <c:pt idx="175">
                  <c:v>105.91499999999999</c:v>
                </c:pt>
                <c:pt idx="176">
                  <c:v>106.24</c:v>
                </c:pt>
                <c:pt idx="177">
                  <c:v>105.17</c:v>
                </c:pt>
                <c:pt idx="178">
                  <c:v>106.265</c:v>
                </c:pt>
                <c:pt idx="179">
                  <c:v>104.78</c:v>
                </c:pt>
                <c:pt idx="180">
                  <c:v>104.94500000000001</c:v>
                </c:pt>
                <c:pt idx="181">
                  <c:v>103.7</c:v>
                </c:pt>
                <c:pt idx="182">
                  <c:v>102.77500000000001</c:v>
                </c:pt>
                <c:pt idx="183">
                  <c:v>102.36500000000001</c:v>
                </c:pt>
                <c:pt idx="184">
                  <c:v>102.41</c:v>
                </c:pt>
                <c:pt idx="185">
                  <c:v>103.065</c:v>
                </c:pt>
                <c:pt idx="186">
                  <c:v>103.88500000000001</c:v>
                </c:pt>
                <c:pt idx="187">
                  <c:v>103.19500000000001</c:v>
                </c:pt>
                <c:pt idx="188">
                  <c:v>102.17</c:v>
                </c:pt>
                <c:pt idx="189">
                  <c:v>101.86</c:v>
                </c:pt>
                <c:pt idx="190">
                  <c:v>100.30000000000001</c:v>
                </c:pt>
                <c:pt idx="191">
                  <c:v>100.27500000000001</c:v>
                </c:pt>
                <c:pt idx="192">
                  <c:v>99.275000000000006</c:v>
                </c:pt>
                <c:pt idx="193">
                  <c:v>100.465</c:v>
                </c:pt>
                <c:pt idx="194">
                  <c:v>99.734999999999999</c:v>
                </c:pt>
                <c:pt idx="195">
                  <c:v>100.325</c:v>
                </c:pt>
                <c:pt idx="196">
                  <c:v>100.87</c:v>
                </c:pt>
                <c:pt idx="197">
                  <c:v>99.215000000000003</c:v>
                </c:pt>
                <c:pt idx="198">
                  <c:v>100.015</c:v>
                </c:pt>
                <c:pt idx="199">
                  <c:v>100.315</c:v>
                </c:pt>
                <c:pt idx="200">
                  <c:v>101.995</c:v>
                </c:pt>
                <c:pt idx="201">
                  <c:v>101.22</c:v>
                </c:pt>
                <c:pt idx="202">
                  <c:v>101.6</c:v>
                </c:pt>
                <c:pt idx="203">
                  <c:v>102.035</c:v>
                </c:pt>
                <c:pt idx="204">
                  <c:v>103.69499999999999</c:v>
                </c:pt>
                <c:pt idx="205">
                  <c:v>103.715</c:v>
                </c:pt>
                <c:pt idx="206">
                  <c:v>103.22</c:v>
                </c:pt>
                <c:pt idx="207">
                  <c:v>103.125</c:v>
                </c:pt>
                <c:pt idx="208">
                  <c:v>102.27500000000001</c:v>
                </c:pt>
                <c:pt idx="209">
                  <c:v>103.37</c:v>
                </c:pt>
                <c:pt idx="210">
                  <c:v>104.8</c:v>
                </c:pt>
                <c:pt idx="211">
                  <c:v>107.53</c:v>
                </c:pt>
                <c:pt idx="212">
                  <c:v>108.235</c:v>
                </c:pt>
                <c:pt idx="213">
                  <c:v>108.235</c:v>
                </c:pt>
                <c:pt idx="214">
                  <c:v>108.50999999999999</c:v>
                </c:pt>
                <c:pt idx="215">
                  <c:v>108.19499999999999</c:v>
                </c:pt>
                <c:pt idx="216">
                  <c:v>109.205</c:v>
                </c:pt>
                <c:pt idx="217">
                  <c:v>108.17500000000001</c:v>
                </c:pt>
                <c:pt idx="218">
                  <c:v>108.25999999999999</c:v>
                </c:pt>
                <c:pt idx="219">
                  <c:v>107.50999999999999</c:v>
                </c:pt>
                <c:pt idx="220">
                  <c:v>108.38</c:v>
                </c:pt>
                <c:pt idx="221">
                  <c:v>106.675</c:v>
                </c:pt>
                <c:pt idx="222">
                  <c:v>107.08</c:v>
                </c:pt>
                <c:pt idx="223">
                  <c:v>108.03</c:v>
                </c:pt>
                <c:pt idx="224">
                  <c:v>108.63499999999999</c:v>
                </c:pt>
                <c:pt idx="225">
                  <c:v>108.83499999999999</c:v>
                </c:pt>
                <c:pt idx="226">
                  <c:v>109.24000000000001</c:v>
                </c:pt>
                <c:pt idx="227">
                  <c:v>109.52</c:v>
                </c:pt>
                <c:pt idx="228">
                  <c:v>110.06</c:v>
                </c:pt>
                <c:pt idx="229">
                  <c:v>108.925</c:v>
                </c:pt>
                <c:pt idx="230">
                  <c:v>107.94500000000001</c:v>
                </c:pt>
                <c:pt idx="231">
                  <c:v>104.97499999999999</c:v>
                </c:pt>
                <c:pt idx="232">
                  <c:v>104.30000000000001</c:v>
                </c:pt>
                <c:pt idx="233">
                  <c:v>103.16999999999999</c:v>
                </c:pt>
                <c:pt idx="234">
                  <c:v>103.485</c:v>
                </c:pt>
                <c:pt idx="235">
                  <c:v>102.24000000000001</c:v>
                </c:pt>
                <c:pt idx="236">
                  <c:v>101.81</c:v>
                </c:pt>
                <c:pt idx="237">
                  <c:v>102.47999999999999</c:v>
                </c:pt>
                <c:pt idx="238">
                  <c:v>101.705</c:v>
                </c:pt>
                <c:pt idx="239">
                  <c:v>102.39</c:v>
                </c:pt>
                <c:pt idx="240">
                  <c:v>103.95500000000001</c:v>
                </c:pt>
                <c:pt idx="241">
                  <c:v>102.94499999999999</c:v>
                </c:pt>
                <c:pt idx="242">
                  <c:v>103.34</c:v>
                </c:pt>
                <c:pt idx="243">
                  <c:v>103.855</c:v>
                </c:pt>
                <c:pt idx="244">
                  <c:v>105.39</c:v>
                </c:pt>
                <c:pt idx="245">
                  <c:v>105.43</c:v>
                </c:pt>
                <c:pt idx="246">
                  <c:v>104.77500000000001</c:v>
                </c:pt>
                <c:pt idx="247">
                  <c:v>103.575</c:v>
                </c:pt>
                <c:pt idx="248">
                  <c:v>105.005</c:v>
                </c:pt>
                <c:pt idx="249">
                  <c:v>105</c:v>
                </c:pt>
                <c:pt idx="250">
                  <c:v>105.58499999999999</c:v>
                </c:pt>
                <c:pt idx="251">
                  <c:v>104.78999999999999</c:v>
                </c:pt>
                <c:pt idx="252">
                  <c:v>103.375</c:v>
                </c:pt>
                <c:pt idx="253">
                  <c:v>103.16</c:v>
                </c:pt>
                <c:pt idx="254">
                  <c:v>102.14500000000001</c:v>
                </c:pt>
                <c:pt idx="255">
                  <c:v>102.765</c:v>
                </c:pt>
                <c:pt idx="256">
                  <c:v>104.79499999999999</c:v>
                </c:pt>
                <c:pt idx="257">
                  <c:v>104.655</c:v>
                </c:pt>
                <c:pt idx="258">
                  <c:v>104.765</c:v>
                </c:pt>
                <c:pt idx="259">
                  <c:v>105.295</c:v>
                </c:pt>
                <c:pt idx="260">
                  <c:v>105.62</c:v>
                </c:pt>
                <c:pt idx="261">
                  <c:v>105.83</c:v>
                </c:pt>
                <c:pt idx="262">
                  <c:v>107.92</c:v>
                </c:pt>
                <c:pt idx="263">
                  <c:v>108.505</c:v>
                </c:pt>
                <c:pt idx="264">
                  <c:v>108.4</c:v>
                </c:pt>
                <c:pt idx="265">
                  <c:v>107.87</c:v>
                </c:pt>
                <c:pt idx="266">
                  <c:v>108.49000000000001</c:v>
                </c:pt>
                <c:pt idx="267">
                  <c:v>108.37</c:v>
                </c:pt>
                <c:pt idx="268">
                  <c:v>109.10000000000001</c:v>
                </c:pt>
                <c:pt idx="269">
                  <c:v>109.02</c:v>
                </c:pt>
                <c:pt idx="270">
                  <c:v>109.565</c:v>
                </c:pt>
                <c:pt idx="271">
                  <c:v>111.545</c:v>
                </c:pt>
                <c:pt idx="272">
                  <c:v>109.97499999999999</c:v>
                </c:pt>
                <c:pt idx="273">
                  <c:v>107.88</c:v>
                </c:pt>
                <c:pt idx="274">
                  <c:v>108.42500000000001</c:v>
                </c:pt>
                <c:pt idx="275">
                  <c:v>108.31</c:v>
                </c:pt>
                <c:pt idx="276">
                  <c:v>106.85</c:v>
                </c:pt>
                <c:pt idx="277">
                  <c:v>105.88</c:v>
                </c:pt>
                <c:pt idx="278">
                  <c:v>104.86499999999999</c:v>
                </c:pt>
                <c:pt idx="279">
                  <c:v>106.12</c:v>
                </c:pt>
                <c:pt idx="280">
                  <c:v>106.78</c:v>
                </c:pt>
                <c:pt idx="281">
                  <c:v>105.795</c:v>
                </c:pt>
                <c:pt idx="282">
                  <c:v>106.88</c:v>
                </c:pt>
                <c:pt idx="283">
                  <c:v>107.28</c:v>
                </c:pt>
                <c:pt idx="284">
                  <c:v>106.925</c:v>
                </c:pt>
                <c:pt idx="285">
                  <c:v>107.735</c:v>
                </c:pt>
                <c:pt idx="286">
                  <c:v>107.81</c:v>
                </c:pt>
                <c:pt idx="287">
                  <c:v>107.58</c:v>
                </c:pt>
                <c:pt idx="288">
                  <c:v>108.785</c:v>
                </c:pt>
                <c:pt idx="289">
                  <c:v>109.855</c:v>
                </c:pt>
                <c:pt idx="290">
                  <c:v>110.41</c:v>
                </c:pt>
                <c:pt idx="291">
                  <c:v>110.35499999999999</c:v>
                </c:pt>
                <c:pt idx="292">
                  <c:v>106.88</c:v>
                </c:pt>
                <c:pt idx="293">
                  <c:v>104.83</c:v>
                </c:pt>
                <c:pt idx="294">
                  <c:v>105.7</c:v>
                </c:pt>
                <c:pt idx="295">
                  <c:v>106.485</c:v>
                </c:pt>
                <c:pt idx="296">
                  <c:v>105.825</c:v>
                </c:pt>
                <c:pt idx="297">
                  <c:v>107.10499999999999</c:v>
                </c:pt>
                <c:pt idx="298">
                  <c:v>107.95500000000001</c:v>
                </c:pt>
                <c:pt idx="299">
                  <c:v>107.72</c:v>
                </c:pt>
                <c:pt idx="300">
                  <c:v>107.995</c:v>
                </c:pt>
                <c:pt idx="301">
                  <c:v>108.4</c:v>
                </c:pt>
                <c:pt idx="302">
                  <c:v>108.56</c:v>
                </c:pt>
                <c:pt idx="303">
                  <c:v>108.55000000000001</c:v>
                </c:pt>
                <c:pt idx="304">
                  <c:v>109.25999999999999</c:v>
                </c:pt>
                <c:pt idx="305">
                  <c:v>109.53</c:v>
                </c:pt>
                <c:pt idx="306">
                  <c:v>107.83</c:v>
                </c:pt>
                <c:pt idx="307">
                  <c:v>107.52000000000001</c:v>
                </c:pt>
                <c:pt idx="308">
                  <c:v>107.94</c:v>
                </c:pt>
                <c:pt idx="309">
                  <c:v>106.68</c:v>
                </c:pt>
                <c:pt idx="310">
                  <c:v>106.93</c:v>
                </c:pt>
                <c:pt idx="311">
                  <c:v>107.095</c:v>
                </c:pt>
                <c:pt idx="312">
                  <c:v>105.80500000000001</c:v>
                </c:pt>
                <c:pt idx="313">
                  <c:v>105.11</c:v>
                </c:pt>
                <c:pt idx="314">
                  <c:v>105.57499999999999</c:v>
                </c:pt>
                <c:pt idx="315">
                  <c:v>105.2</c:v>
                </c:pt>
                <c:pt idx="316">
                  <c:v>105.34</c:v>
                </c:pt>
                <c:pt idx="317">
                  <c:v>106.4</c:v>
                </c:pt>
                <c:pt idx="318">
                  <c:v>105.94999999999999</c:v>
                </c:pt>
                <c:pt idx="319">
                  <c:v>106.35</c:v>
                </c:pt>
                <c:pt idx="320">
                  <c:v>107.00999999999999</c:v>
                </c:pt>
                <c:pt idx="321">
                  <c:v>107.69</c:v>
                </c:pt>
                <c:pt idx="322">
                  <c:v>108.205</c:v>
                </c:pt>
                <c:pt idx="323">
                  <c:v>107.875</c:v>
                </c:pt>
                <c:pt idx="324">
                  <c:v>108.34</c:v>
                </c:pt>
                <c:pt idx="325">
                  <c:v>108.89</c:v>
                </c:pt>
                <c:pt idx="326">
                  <c:v>109.48</c:v>
                </c:pt>
                <c:pt idx="327">
                  <c:v>110.745</c:v>
                </c:pt>
                <c:pt idx="328">
                  <c:v>110.545</c:v>
                </c:pt>
                <c:pt idx="329">
                  <c:v>111.19499999999999</c:v>
                </c:pt>
                <c:pt idx="330">
                  <c:v>111.05499999999999</c:v>
                </c:pt>
                <c:pt idx="331">
                  <c:v>109.78</c:v>
                </c:pt>
                <c:pt idx="332">
                  <c:v>109.715</c:v>
                </c:pt>
                <c:pt idx="333">
                  <c:v>108.80500000000001</c:v>
                </c:pt>
                <c:pt idx="334">
                  <c:v>108.13499999999999</c:v>
                </c:pt>
                <c:pt idx="335">
                  <c:v>108.36500000000001</c:v>
                </c:pt>
                <c:pt idx="336">
                  <c:v>107.965</c:v>
                </c:pt>
                <c:pt idx="337">
                  <c:v>107.55</c:v>
                </c:pt>
                <c:pt idx="338">
                  <c:v>107.61</c:v>
                </c:pt>
                <c:pt idx="339">
                  <c:v>109.21000000000001</c:v>
                </c:pt>
                <c:pt idx="340">
                  <c:v>108.935</c:v>
                </c:pt>
                <c:pt idx="341">
                  <c:v>109.11500000000001</c:v>
                </c:pt>
                <c:pt idx="342">
                  <c:v>111.43</c:v>
                </c:pt>
                <c:pt idx="343">
                  <c:v>111.69</c:v>
                </c:pt>
                <c:pt idx="344">
                  <c:v>111.625</c:v>
                </c:pt>
                <c:pt idx="345">
                  <c:v>111.47</c:v>
                </c:pt>
                <c:pt idx="346">
                  <c:v>111.27500000000001</c:v>
                </c:pt>
                <c:pt idx="347">
                  <c:v>111.87</c:v>
                </c:pt>
                <c:pt idx="348">
                  <c:v>112.995</c:v>
                </c:pt>
                <c:pt idx="349">
                  <c:v>112.285</c:v>
                </c:pt>
                <c:pt idx="350">
                  <c:v>113</c:v>
                </c:pt>
                <c:pt idx="351">
                  <c:v>113.17</c:v>
                </c:pt>
                <c:pt idx="352">
                  <c:v>112.55500000000001</c:v>
                </c:pt>
                <c:pt idx="353">
                  <c:v>112.855</c:v>
                </c:pt>
                <c:pt idx="354">
                  <c:v>112.80000000000001</c:v>
                </c:pt>
                <c:pt idx="355">
                  <c:v>111.56</c:v>
                </c:pt>
                <c:pt idx="356">
                  <c:v>110.705</c:v>
                </c:pt>
                <c:pt idx="357">
                  <c:v>110.395</c:v>
                </c:pt>
                <c:pt idx="358">
                  <c:v>109.80499999999999</c:v>
                </c:pt>
                <c:pt idx="359">
                  <c:v>109.65</c:v>
                </c:pt>
                <c:pt idx="360">
                  <c:v>108.28999999999999</c:v>
                </c:pt>
                <c:pt idx="361">
                  <c:v>109.19499999999999</c:v>
                </c:pt>
                <c:pt idx="362">
                  <c:v>107.13</c:v>
                </c:pt>
                <c:pt idx="363">
                  <c:v>106.69499999999999</c:v>
                </c:pt>
                <c:pt idx="364">
                  <c:v>105.78999999999999</c:v>
                </c:pt>
                <c:pt idx="365">
                  <c:v>105.63499999999999</c:v>
                </c:pt>
                <c:pt idx="366">
                  <c:v>107.845</c:v>
                </c:pt>
                <c:pt idx="367">
                  <c:v>107.155</c:v>
                </c:pt>
                <c:pt idx="368">
                  <c:v>107.985</c:v>
                </c:pt>
                <c:pt idx="369">
                  <c:v>107.145</c:v>
                </c:pt>
                <c:pt idx="370">
                  <c:v>107.995</c:v>
                </c:pt>
                <c:pt idx="371">
                  <c:v>106.83000000000001</c:v>
                </c:pt>
                <c:pt idx="372">
                  <c:v>106.91</c:v>
                </c:pt>
                <c:pt idx="373">
                  <c:v>106.32</c:v>
                </c:pt>
                <c:pt idx="374">
                  <c:v>105.65</c:v>
                </c:pt>
                <c:pt idx="375">
                  <c:v>105.435</c:v>
                </c:pt>
                <c:pt idx="376">
                  <c:v>103.83500000000001</c:v>
                </c:pt>
                <c:pt idx="377">
                  <c:v>103.52000000000001</c:v>
                </c:pt>
                <c:pt idx="378">
                  <c:v>104.05000000000001</c:v>
                </c:pt>
                <c:pt idx="379">
                  <c:v>103.265</c:v>
                </c:pt>
                <c:pt idx="380">
                  <c:v>102.785</c:v>
                </c:pt>
                <c:pt idx="381">
                  <c:v>103.35499999999999</c:v>
                </c:pt>
                <c:pt idx="382">
                  <c:v>103.68</c:v>
                </c:pt>
                <c:pt idx="383">
                  <c:v>103.875</c:v>
                </c:pt>
                <c:pt idx="384">
                  <c:v>103.14</c:v>
                </c:pt>
                <c:pt idx="385">
                  <c:v>103.32</c:v>
                </c:pt>
                <c:pt idx="386">
                  <c:v>101.16499999999999</c:v>
                </c:pt>
                <c:pt idx="387">
                  <c:v>102.69999999999999</c:v>
                </c:pt>
                <c:pt idx="388">
                  <c:v>101.515</c:v>
                </c:pt>
                <c:pt idx="389">
                  <c:v>100.295</c:v>
                </c:pt>
                <c:pt idx="390">
                  <c:v>100.04</c:v>
                </c:pt>
                <c:pt idx="391">
                  <c:v>100.39500000000001</c:v>
                </c:pt>
                <c:pt idx="392">
                  <c:v>100.09</c:v>
                </c:pt>
                <c:pt idx="393">
                  <c:v>99.86</c:v>
                </c:pt>
                <c:pt idx="394">
                  <c:v>100.38</c:v>
                </c:pt>
                <c:pt idx="395">
                  <c:v>99.855000000000004</c:v>
                </c:pt>
                <c:pt idx="396">
                  <c:v>99.59</c:v>
                </c:pt>
                <c:pt idx="397">
                  <c:v>100.47</c:v>
                </c:pt>
                <c:pt idx="398">
                  <c:v>97.055000000000007</c:v>
                </c:pt>
                <c:pt idx="399">
                  <c:v>99.4</c:v>
                </c:pt>
                <c:pt idx="400">
                  <c:v>98.554999999999993</c:v>
                </c:pt>
                <c:pt idx="401">
                  <c:v>97.245000000000005</c:v>
                </c:pt>
                <c:pt idx="402">
                  <c:v>96.53</c:v>
                </c:pt>
                <c:pt idx="403">
                  <c:v>96.27000000000001</c:v>
                </c:pt>
                <c:pt idx="404">
                  <c:v>95.185000000000002</c:v>
                </c:pt>
                <c:pt idx="405">
                  <c:v>96.28</c:v>
                </c:pt>
                <c:pt idx="406">
                  <c:v>95.539999999999992</c:v>
                </c:pt>
                <c:pt idx="407">
                  <c:v>96.100000000000009</c:v>
                </c:pt>
                <c:pt idx="408">
                  <c:v>97.905000000000001</c:v>
                </c:pt>
                <c:pt idx="409">
                  <c:v>97.175000000000011</c:v>
                </c:pt>
                <c:pt idx="410">
                  <c:v>94.715000000000003</c:v>
                </c:pt>
                <c:pt idx="411">
                  <c:v>94.960000000000008</c:v>
                </c:pt>
                <c:pt idx="412">
                  <c:v>94.215000000000003</c:v>
                </c:pt>
                <c:pt idx="413">
                  <c:v>94.23</c:v>
                </c:pt>
                <c:pt idx="414">
                  <c:v>95.415000000000006</c:v>
                </c:pt>
                <c:pt idx="415">
                  <c:v>95.00500000000001</c:v>
                </c:pt>
                <c:pt idx="416">
                  <c:v>95.87</c:v>
                </c:pt>
                <c:pt idx="417">
                  <c:v>96.679999999999993</c:v>
                </c:pt>
                <c:pt idx="418">
                  <c:v>92.78</c:v>
                </c:pt>
                <c:pt idx="419">
                  <c:v>91.275000000000006</c:v>
                </c:pt>
                <c:pt idx="420">
                  <c:v>91.48</c:v>
                </c:pt>
                <c:pt idx="421">
                  <c:v>89.99</c:v>
                </c:pt>
                <c:pt idx="422">
                  <c:v>90.685000000000002</c:v>
                </c:pt>
                <c:pt idx="423">
                  <c:v>88.524999999999991</c:v>
                </c:pt>
                <c:pt idx="424">
                  <c:v>87.634999999999991</c:v>
                </c:pt>
                <c:pt idx="425">
                  <c:v>85.960000000000008</c:v>
                </c:pt>
                <c:pt idx="426">
                  <c:v>86.545000000000002</c:v>
                </c:pt>
                <c:pt idx="427">
                  <c:v>85.984999999999999</c:v>
                </c:pt>
                <c:pt idx="428">
                  <c:v>82.8</c:v>
                </c:pt>
                <c:pt idx="429">
                  <c:v>81.935000000000002</c:v>
                </c:pt>
                <c:pt idx="430">
                  <c:v>82.814999999999998</c:v>
                </c:pt>
                <c:pt idx="431">
                  <c:v>82.634999999999991</c:v>
                </c:pt>
                <c:pt idx="432">
                  <c:v>82.405000000000001</c:v>
                </c:pt>
                <c:pt idx="433">
                  <c:v>83.085000000000008</c:v>
                </c:pt>
                <c:pt idx="434">
                  <c:v>81.025000000000006</c:v>
                </c:pt>
                <c:pt idx="435">
                  <c:v>82.925000000000011</c:v>
                </c:pt>
                <c:pt idx="436">
                  <c:v>81.984999999999999</c:v>
                </c:pt>
                <c:pt idx="437">
                  <c:v>81.849999999999994</c:v>
                </c:pt>
                <c:pt idx="438">
                  <c:v>82.77000000000001</c:v>
                </c:pt>
                <c:pt idx="439">
                  <c:v>83.47</c:v>
                </c:pt>
                <c:pt idx="440">
                  <c:v>82.704999999999998</c:v>
                </c:pt>
                <c:pt idx="441">
                  <c:v>82.325000000000003</c:v>
                </c:pt>
                <c:pt idx="442">
                  <c:v>80.44</c:v>
                </c:pt>
                <c:pt idx="443">
                  <c:v>79.210000000000008</c:v>
                </c:pt>
                <c:pt idx="444">
                  <c:v>80.61</c:v>
                </c:pt>
                <c:pt idx="445">
                  <c:v>79.625</c:v>
                </c:pt>
                <c:pt idx="446">
                  <c:v>80.465000000000003</c:v>
                </c:pt>
                <c:pt idx="447">
                  <c:v>79.17</c:v>
                </c:pt>
                <c:pt idx="448">
                  <c:v>79.575000000000003</c:v>
                </c:pt>
                <c:pt idx="449">
                  <c:v>78.87</c:v>
                </c:pt>
                <c:pt idx="450">
                  <c:v>75.429999999999993</c:v>
                </c:pt>
                <c:pt idx="451">
                  <c:v>77.165000000000006</c:v>
                </c:pt>
                <c:pt idx="452">
                  <c:v>76.88</c:v>
                </c:pt>
                <c:pt idx="453" formatCode="0.00">
                  <c:v>75.400000000000006</c:v>
                </c:pt>
                <c:pt idx="454" formatCode="0.00">
                  <c:v>75.5</c:v>
                </c:pt>
                <c:pt idx="455" formatCode="0.00">
                  <c:v>77.254999999999995</c:v>
                </c:pt>
                <c:pt idx="456" formatCode="0.00">
                  <c:v>77.324999999999989</c:v>
                </c:pt>
                <c:pt idx="457" formatCode="0.00">
                  <c:v>76.52000000000001</c:v>
                </c:pt>
                <c:pt idx="458" formatCode="0.00">
                  <c:v>74.709999999999994</c:v>
                </c:pt>
                <c:pt idx="459" formatCode="0.00">
                  <c:v>74.319999999999993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133440"/>
        <c:axId val="89134976"/>
      </c:lineChart>
      <c:dateAx>
        <c:axId val="8913344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89134976"/>
        <c:crosses val="autoZero"/>
        <c:auto val="0"/>
        <c:lblOffset val="100"/>
        <c:baseTimeUnit val="days"/>
        <c:majorTimeUnit val="months"/>
      </c:dateAx>
      <c:valAx>
        <c:axId val="89134976"/>
        <c:scaling>
          <c:orientation val="minMax"/>
          <c:max val="130"/>
          <c:min val="6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133440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span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0.3744</cdr:x>
      <cdr:y>0.4648</cdr:y>
    </cdr:from>
    <cdr:to>
      <cdr:x>0.67355</cdr:x>
      <cdr:y>0.50431</cdr:y>
    </cdr:to>
    <cdr:sp macro="" textlink="">
      <cdr:nvSpPr>
        <cdr:cNvPr id="3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11016" y="2266737"/>
          <a:ext cx="2645540" cy="192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ctr" upright="1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lang="en-US" sz="1200" b="1" i="0" strike="noStrike" dirty="0">
              <a:solidFill>
                <a:srgbClr val="000000"/>
              </a:solidFill>
              <a:latin typeface="Garamond" pitchFamily="18" charset="0"/>
              <a:cs typeface="Arial"/>
            </a:rPr>
            <a:t>95% Lower Bound</a:t>
          </a:r>
          <a:r>
            <a:rPr lang="en-US" sz="1200" b="1" i="0" strike="noStrike" baseline="0" dirty="0">
              <a:solidFill>
                <a:srgbClr val="000000"/>
              </a:solidFill>
              <a:latin typeface="Garamond" pitchFamily="18" charset="0"/>
              <a:cs typeface="Arial"/>
            </a:rPr>
            <a:t>: $ 87.48  </a:t>
          </a:r>
          <a:endParaRPr lang="en-US" sz="1200" b="1" i="0" strike="noStrike" dirty="0">
            <a:solidFill>
              <a:srgbClr val="000000"/>
            </a:solidFill>
            <a:latin typeface="Garamond" pitchFamily="18" charset="0"/>
            <a:cs typeface="Arial"/>
          </a:endParaRPr>
        </a:p>
      </cdr:txBody>
    </cdr:sp>
  </cdr:relSizeAnchor>
  <cdr:relSizeAnchor xmlns:cdr="http://schemas.openxmlformats.org/drawingml/2006/chartDrawing">
    <cdr:from>
      <cdr:x>0.08974</cdr:x>
      <cdr:y>0.32116</cdr:y>
    </cdr:from>
    <cdr:to>
      <cdr:x>0.21061</cdr:x>
      <cdr:y>0.35431</cdr:y>
    </cdr:to>
    <cdr:sp macro="" textlink="">
      <cdr:nvSpPr>
        <cdr:cNvPr id="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6935" y="2018418"/>
          <a:ext cx="1046438" cy="2083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1" i="0" strike="noStrike" dirty="0">
              <a:solidFill>
                <a:srgbClr val="000000"/>
              </a:solidFill>
              <a:latin typeface="Garamond" pitchFamily="18" charset="0"/>
              <a:cs typeface="Arial"/>
            </a:rPr>
            <a:t>High: $116.52</a:t>
          </a:r>
        </a:p>
      </cdr:txBody>
    </cdr:sp>
  </cdr:relSizeAnchor>
  <cdr:relSizeAnchor xmlns:cdr="http://schemas.openxmlformats.org/drawingml/2006/chartDrawing">
    <cdr:from>
      <cdr:x>0.85816</cdr:x>
      <cdr:y>0.62355</cdr:y>
    </cdr:from>
    <cdr:to>
      <cdr:x>0.96895</cdr:x>
      <cdr:y>0.66101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89159" y="3040929"/>
          <a:ext cx="979775" cy="1826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1" i="0" strike="noStrike" dirty="0">
              <a:solidFill>
                <a:srgbClr val="000000"/>
              </a:solidFill>
              <a:latin typeface="Garamond" pitchFamily="18" charset="0"/>
              <a:cs typeface="Arial"/>
            </a:rPr>
            <a:t>Low: $66.65</a:t>
          </a:r>
        </a:p>
      </cdr:txBody>
    </cdr:sp>
  </cdr:relSizeAnchor>
  <cdr:relSizeAnchor xmlns:cdr="http://schemas.openxmlformats.org/drawingml/2006/chartDrawing">
    <cdr:from>
      <cdr:x>0.3733</cdr:x>
      <cdr:y>0.18292</cdr:y>
    </cdr:from>
    <cdr:to>
      <cdr:x>0.67245</cdr:x>
      <cdr:y>0.22243</cdr:y>
    </cdr:to>
    <cdr:sp macro="" textlink="">
      <cdr:nvSpPr>
        <cdr:cNvPr id="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01288" y="892064"/>
          <a:ext cx="2645540" cy="1926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ctr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200" b="1" i="0" strike="noStrike" dirty="0">
              <a:solidFill>
                <a:srgbClr val="000000"/>
              </a:solidFill>
              <a:latin typeface="Garamond" pitchFamily="18" charset="0"/>
              <a:cs typeface="Arial"/>
            </a:rPr>
            <a:t>95% Upper Bound</a:t>
          </a:r>
          <a:r>
            <a:rPr lang="en-US" sz="1200" b="1" i="0" strike="noStrike" baseline="0" dirty="0">
              <a:solidFill>
                <a:srgbClr val="000000"/>
              </a:solidFill>
              <a:latin typeface="Garamond" pitchFamily="18" charset="0"/>
              <a:cs typeface="Arial"/>
            </a:rPr>
            <a:t>: $124.22 </a:t>
          </a:r>
          <a:endParaRPr lang="en-US" sz="1200" b="1" i="0" strike="noStrike" dirty="0">
            <a:solidFill>
              <a:srgbClr val="000000"/>
            </a:solidFill>
            <a:latin typeface="Garamond" pitchFamily="18" charset="0"/>
            <a:cs typeface="Arial"/>
          </a:endParaRPr>
        </a:p>
      </cdr:txBody>
    </cdr:sp>
  </cdr:relSizeAnchor>
  <cdr:relSizeAnchor xmlns:cdr="http://schemas.openxmlformats.org/drawingml/2006/chartDrawing">
    <cdr:from>
      <cdr:x>0.40252</cdr:x>
      <cdr:y>0.90347</cdr:y>
    </cdr:from>
    <cdr:to>
      <cdr:x>0.42748</cdr:x>
      <cdr:y>0.93452</cdr:y>
    </cdr:to>
    <cdr:sp macro="" textlink="">
      <cdr:nvSpPr>
        <cdr:cNvPr id="7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59728" y="4406042"/>
          <a:ext cx="220734" cy="1514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</cdr:sp>
  </cdr:relSizeAnchor>
  <cdr:relSizeAnchor xmlns:cdr="http://schemas.openxmlformats.org/drawingml/2006/chartDrawing">
    <cdr:from>
      <cdr:x>0.43082</cdr:x>
      <cdr:y>0.90625</cdr:y>
    </cdr:from>
    <cdr:to>
      <cdr:x>0.61836</cdr:x>
      <cdr:y>0.94243</cdr:y>
    </cdr:to>
    <cdr:sp macro="" textlink="">
      <cdr:nvSpPr>
        <cdr:cNvPr id="8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10000" y="4419600"/>
          <a:ext cx="1658514" cy="1764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200" b="0" i="0" strike="noStrike" dirty="0">
              <a:solidFill>
                <a:srgbClr val="000000"/>
              </a:solidFill>
              <a:latin typeface="Garamond" pitchFamily="18" charset="0"/>
              <a:cs typeface="Arial"/>
            </a:rPr>
            <a:t>=95% confidence level</a:t>
          </a:r>
        </a:p>
      </cdr:txBody>
    </cdr:sp>
  </cdr:relSizeAnchor>
  <cdr:relSizeAnchor xmlns:cdr="http://schemas.openxmlformats.org/drawingml/2006/chartDrawing">
    <cdr:from>
      <cdr:x>0.58695</cdr:x>
      <cdr:y>0.35816</cdr:y>
    </cdr:from>
    <cdr:to>
      <cdr:x>0.80838</cdr:x>
      <cdr:y>0.42188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190707" y="1746675"/>
          <a:ext cx="1958222" cy="3107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latin typeface="Garamond" pitchFamily="18" charset="0"/>
            </a:rPr>
            <a:t>Average Price:</a:t>
          </a:r>
          <a:r>
            <a:rPr lang="en-US" sz="1200" b="1" baseline="0" dirty="0">
              <a:latin typeface="Garamond" pitchFamily="18" charset="0"/>
            </a:rPr>
            <a:t> </a:t>
          </a:r>
          <a:r>
            <a:rPr lang="en-US" sz="1200" b="1" dirty="0">
              <a:latin typeface="Garamond" pitchFamily="18" charset="0"/>
            </a:rPr>
            <a:t>$104.24</a:t>
          </a:r>
        </a:p>
      </cdr:txBody>
    </cdr:sp>
  </cdr:relSizeAnchor>
  <cdr:relSizeAnchor xmlns:cdr="http://schemas.openxmlformats.org/drawingml/2006/chartDrawing">
    <cdr:from>
      <cdr:x>0.52765</cdr:x>
      <cdr:y>0.52738</cdr:y>
    </cdr:from>
    <cdr:to>
      <cdr:x>0.8419</cdr:x>
      <cdr:y>0.63201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4666286" y="2571927"/>
          <a:ext cx="2779078" cy="5102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>
              <a:effectLst/>
              <a:latin typeface="Garamond" pitchFamily="18" charset="0"/>
              <a:ea typeface="+mn-ea"/>
              <a:cs typeface="+mn-cs"/>
            </a:rPr>
            <a:t>Saudi Arabia</a:t>
          </a:r>
          <a:r>
            <a:rPr lang="en-US" sz="1200" baseline="0">
              <a:effectLst/>
              <a:latin typeface="Garamond" pitchFamily="18" charset="0"/>
              <a:ea typeface="+mn-ea"/>
              <a:cs typeface="+mn-cs"/>
            </a:rPr>
            <a:t> annouces it will not defend $100 oil prices. Coupled with w</a:t>
          </a:r>
          <a:r>
            <a:rPr lang="en-US" sz="1200">
              <a:effectLst/>
              <a:latin typeface="Garamond" pitchFamily="18" charset="0"/>
              <a:ea typeface="+mn-ea"/>
              <a:cs typeface="+mn-cs"/>
            </a:rPr>
            <a:t>eak demand</a:t>
          </a:r>
          <a:r>
            <a:rPr lang="en-US" sz="1200" baseline="0">
              <a:effectLst/>
              <a:latin typeface="Garamond" pitchFamily="18" charset="0"/>
              <a:ea typeface="+mn-ea"/>
              <a:cs typeface="+mn-cs"/>
            </a:rPr>
            <a:t> and robust supplies oil prices collapse.</a:t>
          </a:r>
          <a:endParaRPr lang="en-US" sz="1200">
            <a:effectLst/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0.77996</cdr:x>
      <cdr:y>0.48774</cdr:y>
    </cdr:from>
    <cdr:to>
      <cdr:x>0.88605</cdr:x>
      <cdr:y>0.52157</cdr:y>
    </cdr:to>
    <cdr:sp macro="" textlink="">
      <cdr:nvSpPr>
        <cdr:cNvPr id="25" name="Straight Arrow Connector 24"/>
        <cdr:cNvSpPr/>
      </cdr:nvSpPr>
      <cdr:spPr>
        <a:xfrm xmlns:a="http://schemas.openxmlformats.org/drawingml/2006/main" flipV="1">
          <a:off x="6897596" y="2378611"/>
          <a:ext cx="938209" cy="16498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0.59402</cdr:x>
      <cdr:y>0.09375</cdr:y>
    </cdr:from>
    <cdr:to>
      <cdr:x>0.7317</cdr:x>
      <cdr:y>0.18582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5253231" y="457200"/>
          <a:ext cx="1217576" cy="4490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>
              <a:latin typeface="Garamond" pitchFamily="18" charset="0"/>
            </a:rPr>
            <a:t>Russia seizes</a:t>
          </a:r>
          <a:r>
            <a:rPr lang="en-US" sz="1200" baseline="0">
              <a:latin typeface="Garamond" pitchFamily="18" charset="0"/>
            </a:rPr>
            <a:t> Crimea from the Ukraine.</a:t>
          </a:r>
          <a:endParaRPr lang="en-US" sz="120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0.7615</cdr:x>
      <cdr:y>0.15486</cdr:y>
    </cdr:from>
    <cdr:to>
      <cdr:x>0.79862</cdr:x>
      <cdr:y>0.27529</cdr:y>
    </cdr:to>
    <cdr:sp macro="" textlink="">
      <cdr:nvSpPr>
        <cdr:cNvPr id="27" name="Straight Arrow Connector 26"/>
        <cdr:cNvSpPr/>
      </cdr:nvSpPr>
      <cdr:spPr>
        <a:xfrm xmlns:a="http://schemas.openxmlformats.org/drawingml/2006/main" flipH="1">
          <a:off x="6734344" y="755221"/>
          <a:ext cx="328272" cy="58731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0.35069</cdr:x>
      <cdr:y>0.16433</cdr:y>
    </cdr:from>
    <cdr:to>
      <cdr:x>0.35597</cdr:x>
      <cdr:y>0.25094</cdr:y>
    </cdr:to>
    <cdr:sp macro="" textlink="">
      <cdr:nvSpPr>
        <cdr:cNvPr id="28" name="Straight Arrow Connector 27"/>
        <cdr:cNvSpPr/>
      </cdr:nvSpPr>
      <cdr:spPr>
        <a:xfrm xmlns:a="http://schemas.openxmlformats.org/drawingml/2006/main" flipH="1">
          <a:off x="3101336" y="801405"/>
          <a:ext cx="46694" cy="42237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0.23057</cdr:x>
      <cdr:y>0.16163</cdr:y>
    </cdr:from>
    <cdr:to>
      <cdr:x>0.27473</cdr:x>
      <cdr:y>0.24688</cdr:y>
    </cdr:to>
    <cdr:sp macro="" textlink="">
      <cdr:nvSpPr>
        <cdr:cNvPr id="29" name="Straight Arrow Connector 28"/>
        <cdr:cNvSpPr/>
      </cdr:nvSpPr>
      <cdr:spPr>
        <a:xfrm xmlns:a="http://schemas.openxmlformats.org/drawingml/2006/main">
          <a:off x="2039052" y="788237"/>
          <a:ext cx="390530" cy="415748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0.75569</cdr:x>
      <cdr:y>0.32409</cdr:y>
    </cdr:from>
    <cdr:to>
      <cdr:x>0.89341</cdr:x>
      <cdr:y>0.42981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10275" y="1781175"/>
          <a:ext cx="1095375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0.10873</cdr:x>
      <cdr:y>0.08171</cdr:y>
    </cdr:from>
    <cdr:to>
      <cdr:x>0.28718</cdr:x>
      <cdr:y>0.18057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61556" y="398483"/>
          <a:ext cx="1578128" cy="4821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/>
        <a:lstStyle xmlns:a="http://schemas.openxmlformats.org/drawingml/2006/main"/>
        <a:p xmlns:a="http://schemas.openxmlformats.org/drawingml/2006/main">
          <a:pPr algn="ctr"/>
          <a:r>
            <a:rPr lang="en-US" sz="1200">
              <a:latin typeface="Garamond" panose="02020404030301010803" pitchFamily="18" charset="0"/>
            </a:rPr>
            <a:t>Syria uses chemical</a:t>
          </a:r>
          <a:r>
            <a:rPr lang="en-US" sz="1200" baseline="0">
              <a:latin typeface="Garamond" panose="02020404030301010803" pitchFamily="18" charset="0"/>
            </a:rPr>
            <a:t> weapons in its civil war.</a:t>
          </a:r>
          <a:endParaRPr lang="en-US" sz="1200">
            <a:latin typeface="Garamond" panose="02020404030301010803" pitchFamily="18" charset="0"/>
          </a:endParaRPr>
        </a:p>
      </cdr:txBody>
    </cdr:sp>
  </cdr:relSizeAnchor>
  <cdr:relSizeAnchor xmlns:cdr="http://schemas.openxmlformats.org/drawingml/2006/chartDrawing">
    <cdr:from>
      <cdr:x>0.87186</cdr:x>
      <cdr:y>0.26863</cdr:y>
    </cdr:from>
    <cdr:to>
      <cdr:x>0.96287</cdr:x>
      <cdr:y>0.38648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934200" y="1476375"/>
          <a:ext cx="7239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0.27937</cdr:x>
      <cdr:y>0.08413</cdr:y>
    </cdr:from>
    <cdr:to>
      <cdr:x>0.49734</cdr:x>
      <cdr:y>0.18119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2470616" y="410285"/>
          <a:ext cx="1927623" cy="4733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>
              <a:latin typeface="Garamond" panose="02020404030301010803" pitchFamily="18" charset="0"/>
            </a:rPr>
            <a:t>Threat</a:t>
          </a:r>
          <a:r>
            <a:rPr lang="en-US" sz="1200" baseline="0">
              <a:latin typeface="Garamond" panose="02020404030301010803" pitchFamily="18" charset="0"/>
            </a:rPr>
            <a:t> of regional warfare in Middleast in response to use of Syrian chemical weapon usage.</a:t>
          </a:r>
          <a:endParaRPr lang="en-US" sz="1200">
            <a:latin typeface="Garamond" panose="02020404030301010803" pitchFamily="18" charset="0"/>
          </a:endParaRPr>
        </a:p>
      </cdr:txBody>
    </cdr:sp>
  </cdr:relSizeAnchor>
  <cdr:relSizeAnchor xmlns:cdr="http://schemas.openxmlformats.org/drawingml/2006/chartDrawing">
    <cdr:from>
      <cdr:x>0.1609</cdr:x>
      <cdr:y>0.42144</cdr:y>
    </cdr:from>
    <cdr:to>
      <cdr:x>0.20334</cdr:x>
      <cdr:y>0.52834</cdr:y>
    </cdr:to>
    <cdr:sp macro="" textlink="">
      <cdr:nvSpPr>
        <cdr:cNvPr id="31" name="Straight Arrow Connector 30"/>
        <cdr:cNvSpPr/>
      </cdr:nvSpPr>
      <cdr:spPr>
        <a:xfrm xmlns:a="http://schemas.openxmlformats.org/drawingml/2006/main" flipH="1" flipV="1">
          <a:off x="1422923" y="2055279"/>
          <a:ext cx="375319" cy="52133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0.09523</cdr:x>
      <cdr:y>0.53759</cdr:y>
    </cdr:from>
    <cdr:to>
      <cdr:x>0.33401</cdr:x>
      <cdr:y>0.62061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842169" y="2621719"/>
          <a:ext cx="2111657" cy="4048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>
              <a:latin typeface="Garamond" pitchFamily="18" charset="0"/>
            </a:rPr>
            <a:t>Weak demand outlook</a:t>
          </a:r>
          <a:r>
            <a:rPr lang="en-US" sz="1200" baseline="0">
              <a:latin typeface="Garamond" pitchFamily="18" charset="0"/>
            </a:rPr>
            <a:t> and ample supplies of crude in storage.</a:t>
          </a:r>
          <a:endParaRPr lang="en-US" sz="120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0.76075</cdr:x>
      <cdr:y>0.09088</cdr:y>
    </cdr:from>
    <cdr:to>
      <cdr:x>0.92442</cdr:x>
      <cdr:y>0.18295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6727712" y="443204"/>
          <a:ext cx="1447419" cy="4490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>
              <a:latin typeface="Garamond" pitchFamily="18" charset="0"/>
            </a:rPr>
            <a:t>Russia</a:t>
          </a:r>
          <a:r>
            <a:rPr lang="en-US" sz="1200" baseline="0">
              <a:latin typeface="Garamond" pitchFamily="18" charset="0"/>
            </a:rPr>
            <a:t> invades Ukraine in support of rebels.</a:t>
          </a:r>
          <a:endParaRPr lang="en-US" sz="120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0.64652</cdr:x>
      <cdr:y>0.18057</cdr:y>
    </cdr:from>
    <cdr:to>
      <cdr:x>0.65324</cdr:x>
      <cdr:y>0.28883</cdr:y>
    </cdr:to>
    <cdr:sp macro="" textlink="">
      <cdr:nvSpPr>
        <cdr:cNvPr id="23" name="Straight Arrow Connector 22"/>
        <cdr:cNvSpPr/>
      </cdr:nvSpPr>
      <cdr:spPr>
        <a:xfrm xmlns:a="http://schemas.openxmlformats.org/drawingml/2006/main" flipH="1">
          <a:off x="5717516" y="880604"/>
          <a:ext cx="59428" cy="52796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805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805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805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805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BB723041-4675-4CEA-9B32-33CBDE95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98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1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6A2A-1730-43C0-B1BF-86CD334F23C4}" type="datetime8">
              <a:rPr 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31988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E1B1-1816-48E0-8B23-CA61C786D7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752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B322-E8A8-4880-A1E5-F45DDBBCB917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787F-3BBF-4106-8700-F529EA15C5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332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77813"/>
            <a:ext cx="2057400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297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72F8-E32A-4FF2-8082-23351154D736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4384-3AC7-4945-BCEF-2D7F344BB4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93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0375" y="990600"/>
            <a:ext cx="8229600" cy="50958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F9D1-7C56-4EA3-AAE5-AF8B431D4CE1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D44D0-6B47-49E0-A1D6-D11FA7AFA2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21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0375" y="990600"/>
            <a:ext cx="8229600" cy="50958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46AC-AB25-4E89-B3F8-7E4682B1F42A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7F662-3EDA-4E62-8E9C-42933B30E4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00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63B76-6FD9-429E-8FBB-DABBCC4AAB95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078B-83A9-4BE9-98D5-A80DE942A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6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4E05D-AB47-46E0-ADAD-09050FEEEBE5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5E06-D567-43F1-912D-42DF7E6611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8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D55A-DBD6-4049-9CF3-83DF0534EA77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3029-5E10-45E6-BC1F-4142BA32C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2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DE4A-22EE-43E0-B64B-19BF6CD39061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1A3E3-7BD9-4456-8E4F-B27E568C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4F80-9858-4905-8CE1-4E9E7ABAE5B5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5835-9CE6-46F3-8643-5C1F568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2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49B7-BD86-408F-BFFF-02E23512CA7A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1AE-2651-435C-B4C7-43CD94F87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6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15815-DDF1-49BF-8260-F998E339E8F7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98E3-9391-478A-89E9-653681B626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06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98CF-65BE-4B59-83B8-FB1E9DB79220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CA7A-DD56-486E-A76D-DE1690845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46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A0295-8ED8-4B59-92A7-1B093E78F9BE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EF6D-42AF-49FE-973F-8F292A056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53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5A8D-214F-44AD-96FE-8AFAC64EA5A4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F40F-E19E-4E68-9867-941A9FEB4D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13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5C2A-67BC-4F17-A3A5-4946C1A18303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41CDB-D4F4-4C4F-8B95-FFA3CD249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12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14F6-56BB-4EE7-87B1-67529E70C298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E932-85FA-4BEE-AD98-BF77C3027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3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ADCE4-205B-4A63-99EF-54B3D1A82C13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4C04-32A6-4B05-ABF8-7DC523AE79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25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990600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990600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E87D-EBF0-4EF5-B617-BE06A9FC5395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A521-AA9C-4010-9437-6A7CDCBFC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54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F0434-B227-4DBB-8CDD-33E288B9C65F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DF4E-1FD5-4885-BCE7-D27611E0DF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08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ECD5-1D71-4189-8923-3EBFF0EEFE58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14C83-4898-4592-A2B2-251007AAE1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84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F0D0D-4FD7-4C64-8875-777513D2A252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2980-F3C3-4EC7-8FAC-2B621384A3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47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7739D-45E6-4F75-A439-FA5A77583B84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5956-72FB-4686-BDE9-3AFFB874EF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8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2FA2-DB27-4E4F-B696-00E08CA7F17F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66FA3-C02A-4ECE-8529-EE97C8A82B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863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1525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7005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33160C5E-A655-4343-AB48-B4762DB04467}" type="datetime8">
              <a:rPr lang="en-US" altLang="en-US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8175" y="7010400"/>
            <a:ext cx="319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 dirty="0"/>
              <a:t>AKSTATECS\2009.03.06 Rating Presentation\AK Financial Update March 6 2009_v2.ppt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F741CC69-D094-4A6D-94B1-189F42EB70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05227D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5227D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E292D83C-A296-41A9-A656-722CB83B5256}" type="datetime8">
              <a:rPr lang="en-US"/>
              <a:pPr>
                <a:defRPr/>
              </a:pPr>
              <a:t>12/14/2014 8:25 PM</a:t>
            </a:fld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98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DC4C1F9A-27BE-4736-8E89-8BE062173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8825" y="1447800"/>
            <a:ext cx="7623175" cy="25146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Anchorage Chamber of Commerce</a:t>
            </a:r>
            <a:br>
              <a:rPr lang="en-US" sz="3200" dirty="0" smtClean="0"/>
            </a:br>
            <a:r>
              <a:rPr lang="en-US" sz="3200" dirty="0" smtClean="0"/>
              <a:t>Fall </a:t>
            </a:r>
            <a:r>
              <a:rPr lang="en-US" sz="3200" dirty="0" smtClean="0"/>
              <a:t>2014 Revenue </a:t>
            </a:r>
            <a:r>
              <a:rPr lang="en-US" sz="3200" dirty="0" smtClean="0"/>
              <a:t>Forecast Discussion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43375"/>
            <a:ext cx="3429000" cy="1676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5227D"/>
                </a:solidFill>
                <a:latin typeface="+mj-lt"/>
              </a:rPr>
              <a:t>December </a:t>
            </a:r>
            <a:r>
              <a:rPr lang="en-US" dirty="0" smtClean="0">
                <a:solidFill>
                  <a:srgbClr val="05227D"/>
                </a:solidFill>
                <a:latin typeface="+mj-lt"/>
              </a:rPr>
              <a:t>15, </a:t>
            </a:r>
            <a:r>
              <a:rPr lang="en-US" dirty="0" smtClean="0">
                <a:solidFill>
                  <a:srgbClr val="05227D"/>
                </a:solidFill>
                <a:latin typeface="+mj-lt"/>
              </a:rPr>
              <a:t>2014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5200650" y="4038600"/>
            <a:ext cx="3429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rgbClr val="05227D"/>
                </a:solidFill>
                <a:latin typeface="Garamond" pitchFamily="18" charset="0"/>
              </a:rPr>
              <a:t/>
            </a:r>
            <a:br>
              <a:rPr lang="en-US" sz="1600" dirty="0">
                <a:solidFill>
                  <a:srgbClr val="05227D"/>
                </a:solidFill>
                <a:latin typeface="Garamond" pitchFamily="18" charset="0"/>
              </a:rPr>
            </a:br>
            <a:r>
              <a:rPr lang="en-US" sz="1600" dirty="0">
                <a:solidFill>
                  <a:srgbClr val="05227D"/>
                </a:solidFill>
                <a:latin typeface="Garamond" pitchFamily="18" charset="0"/>
              </a:rPr>
              <a:t/>
            </a:r>
            <a:br>
              <a:rPr lang="en-US" sz="1600" dirty="0">
                <a:solidFill>
                  <a:srgbClr val="05227D"/>
                </a:solidFill>
                <a:latin typeface="Garamond" pitchFamily="18" charset="0"/>
              </a:rPr>
            </a:b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Alaska Department of Revenue </a:t>
            </a: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2590800" cy="1617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F0D0D-4FD7-4C64-8875-777513D2A252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7338" y="2743200"/>
            <a:ext cx="454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Questions?  </a:t>
            </a:r>
          </a:p>
        </p:txBody>
      </p:sp>
    </p:spTree>
    <p:extLst>
      <p:ext uri="{BB962C8B-B14F-4D97-AF65-F5344CB8AC3E}">
        <p14:creationId xmlns:p14="http://schemas.microsoft.com/office/powerpoint/2010/main" val="33983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Alaska North Slope Crude West Coast Price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5815-DDF1-49BF-8260-F998E339E8F7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345198"/>
              </p:ext>
            </p:extLst>
          </p:nvPr>
        </p:nvGraphicFramePr>
        <p:xfrm>
          <a:off x="152400" y="1066800"/>
          <a:ext cx="884352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8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6AC5D05E-1D0B-47AD-ADC7-431489FEF4A3}" type="slidenum">
              <a:rPr lang="en-US" altLang="en-US" sz="1200" b="0">
                <a:latin typeface="+mj-lt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altLang="en-US" sz="1200" b="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724" y="304800"/>
            <a:ext cx="8534400" cy="40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Total Revenue Forecast – FY 2015 &amp; 2016</a:t>
            </a:r>
          </a:p>
        </p:txBody>
      </p:sp>
      <p:sp>
        <p:nvSpPr>
          <p:cNvPr id="7" name="Rectangle 6"/>
          <p:cNvSpPr/>
          <p:nvPr/>
        </p:nvSpPr>
        <p:spPr>
          <a:xfrm>
            <a:off x="458724" y="6448426"/>
            <a:ext cx="74866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>
                <a:latin typeface="+mj-lt"/>
              </a:rPr>
              <a:t>Source: Department of Revenue - Revenue Sources Book Fall 2014</a:t>
            </a:r>
            <a:endParaRPr lang="en-US" sz="11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724" y="6238222"/>
            <a:ext cx="8228076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None/>
              <a:defRPr/>
            </a:pPr>
            <a:r>
              <a:rPr lang="en-US" sz="1100" dirty="0" smtClean="0">
                <a:latin typeface="+mj-lt"/>
              </a:rPr>
              <a:t>*Except Federal and Investment</a:t>
            </a:r>
            <a:endParaRPr lang="en-US" sz="1100" dirty="0">
              <a:solidFill>
                <a:srgbClr val="FF0000"/>
              </a:solidFill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100" b="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99481"/>
              </p:ext>
            </p:extLst>
          </p:nvPr>
        </p:nvGraphicFramePr>
        <p:xfrm>
          <a:off x="381000" y="762000"/>
          <a:ext cx="8305801" cy="5313426"/>
        </p:xfrm>
        <a:graphic>
          <a:graphicData uri="http://schemas.openxmlformats.org/drawingml/2006/table">
            <a:tbl>
              <a:tblPr/>
              <a:tblGrid>
                <a:gridCol w="4409252"/>
                <a:gridCol w="1333030"/>
                <a:gridCol w="1333030"/>
                <a:gridCol w="1230489"/>
              </a:tblGrid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($ millions)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Actual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Fall 2014 Forecast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 Type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Unrestricted General Fund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Oil Revenue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4,755.3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2,019.2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1,636.1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Non-Oil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508.5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502.3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528.2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Investment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130.2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30.0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32.4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 Unrestricted Revenue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5,394.0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2,551.5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2,196.7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Designated General Fund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Non-Oil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289.6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323.1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322.1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Investment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66.3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20.4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35.8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355.9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343.5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357.9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Restricted Revenue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(Restricted royalties, CBRF settlements,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etc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927.6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512.9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465.6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Non-Oil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(Taxes,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licenses, fines,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etc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183.9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229.2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230.4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Investment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(Permanent Fund, CBRF,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etc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7,861.4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3,322.2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3,549.8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8,972.9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4,064.3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4,245.8 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Federal Revenue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Revenue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6.8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5.0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5.0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Federal Receipts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2,511.9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3,126.4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3,126.4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1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2,518.7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3,131.4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panose="020B0604020202020204" pitchFamily="34" charset="0"/>
                        </a:rPr>
                        <a:t>3,131.4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8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5227D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 State Revenue </a:t>
                      </a:r>
                    </a:p>
                  </a:txBody>
                  <a:tcPr marR="9144" marT="9144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05227D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17,241.5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 smtClean="0">
                          <a:solidFill>
                            <a:srgbClr val="05227D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10,090.7 </a:t>
                      </a:r>
                      <a:endParaRPr lang="en-US" sz="1600" b="1" i="0" u="none" strike="noStrike" kern="1200" dirty="0">
                        <a:solidFill>
                          <a:srgbClr val="05227D"/>
                        </a:solidFill>
                        <a:effectLst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 smtClean="0">
                          <a:solidFill>
                            <a:srgbClr val="05227D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9,931.8 </a:t>
                      </a:r>
                      <a:endParaRPr lang="en-US" sz="1600" b="1" i="0" u="none" strike="noStrike" kern="1200" dirty="0">
                        <a:solidFill>
                          <a:srgbClr val="05227D"/>
                        </a:solidFill>
                        <a:effectLst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7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Categories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337248" cy="392296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5815-DDF1-49BF-8260-F998E339E8F7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2014 Total State Revenue, by restriction and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5815-DDF1-49BF-8260-F998E339E8F7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685800"/>
            <a:ext cx="10488521" cy="587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6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Rethinking Oil Price Forecast for Last Half of FY 2015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587451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457200" y="3124200"/>
            <a:ext cx="8435051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 rot="16200000">
            <a:off x="131178" y="23072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Actual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58233" y="3596789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Estimate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2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Recommended ANS Revenue Forecast Prices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958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FY 2015 &amp; FY 2016 are from an internal DOR probabilistic pricing model.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FY 2017 and beyond are from the Fall 2014 price forecast session held on October 7, 2014.</a:t>
            </a:r>
          </a:p>
          <a:p>
            <a:endParaRPr lang="en-US" sz="2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788170" cy="2117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9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 Oil Production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5815-DDF1-49BF-8260-F998E339E8F7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87" y="1066800"/>
            <a:ext cx="9253538" cy="53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5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D7F12511-19FC-49DE-BA05-CF32C2BDCBBE}" type="slidenum">
              <a:rPr lang="en-US" altLang="en-US" sz="1200" b="0">
                <a:latin typeface="+mj-lt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altLang="en-US" sz="1200" b="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8534400" cy="695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Unrestricted Revenues and Budget 2015-2024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Using proposed Fall 2014 Revenue forecast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8724" y="6172200"/>
            <a:ext cx="748665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>
                <a:latin typeface="+mj-lt"/>
              </a:rPr>
              <a:t>Source: Department of Revenue - Revenue Sources Book Fall  2014; preliminary FY 2016 10-year plan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>
                <a:latin typeface="+mj-lt"/>
              </a:rPr>
              <a:t>* Expenditure and surplus / deficit information are based on preliminary FY 2016 10-year plan numbers. FY 2015 surplus / deficit calculation includes $21.5 million in carry-forward revenue.  Budget estimates subject to revision.</a:t>
            </a:r>
          </a:p>
        </p:txBody>
      </p:sp>
      <p:graphicFrame>
        <p:nvGraphicFramePr>
          <p:cNvPr id="8" name="Content Placeholder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9081"/>
              </p:ext>
            </p:extLst>
          </p:nvPr>
        </p:nvGraphicFramePr>
        <p:xfrm>
          <a:off x="381000" y="1433415"/>
          <a:ext cx="8305800" cy="4512989"/>
        </p:xfrm>
        <a:graphic>
          <a:graphicData uri="http://schemas.openxmlformats.org/drawingml/2006/table">
            <a:tbl>
              <a:tblPr firstRow="1" bandRow="1"/>
              <a:tblGrid>
                <a:gridCol w="1803980"/>
                <a:gridCol w="650182"/>
                <a:gridCol w="650182"/>
                <a:gridCol w="650182"/>
                <a:gridCol w="650182"/>
                <a:gridCol w="650182"/>
                <a:gridCol w="650182"/>
                <a:gridCol w="650182"/>
                <a:gridCol w="650182"/>
                <a:gridCol w="650182"/>
                <a:gridCol w="650182"/>
              </a:tblGrid>
              <a:tr h="39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u="none" kern="1200" dirty="0">
                          <a:latin typeface="Calibri" pitchFamily="34" charset="0"/>
                        </a:rPr>
                        <a:t> 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2015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2016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2017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2018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2019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2020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2021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2022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2023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2024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  <a:tr h="637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ANS </a:t>
                      </a:r>
                      <a:r>
                        <a:rPr kumimoji="0" lang="en-US" sz="1400" b="1" u="none" kern="1200" dirty="0">
                          <a:latin typeface="Calibri" pitchFamily="34" charset="0"/>
                        </a:rPr>
                        <a:t>WC Oil Price </a:t>
                      </a:r>
                      <a:endParaRPr kumimoji="0" lang="en-US" sz="1400" b="1" u="none" kern="1200" dirty="0" smtClean="0">
                        <a:latin typeface="Calibri" pitchFamily="34" charset="0"/>
                      </a:endParaRPr>
                    </a:p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($/bbl</a:t>
                      </a:r>
                      <a:r>
                        <a:rPr kumimoji="0" lang="en-US" sz="1400" b="1" u="none" kern="1200" dirty="0">
                          <a:latin typeface="Calibri" pitchFamily="34" charset="0"/>
                        </a:rPr>
                        <a:t>)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76.31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66.03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93.18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102.81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112.00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117.36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121.14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123.87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129.04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134.39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  <a:tr h="710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400" b="1" u="none" kern="1200" dirty="0">
                          <a:latin typeface="Calibri" pitchFamily="34" charset="0"/>
                        </a:rPr>
                        <a:t>Total ANS </a:t>
                      </a:r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Production 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(State + Federal)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(MMbbls/day</a:t>
                      </a:r>
                      <a:r>
                        <a:rPr kumimoji="0" lang="en-US" sz="1400" b="1" u="none" kern="1200" dirty="0">
                          <a:latin typeface="Calibri" pitchFamily="34" charset="0"/>
                        </a:rPr>
                        <a:t>)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509.5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524.1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534.1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503.5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473.2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435.8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400.4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368.5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342.9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314.7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  <a:tr h="637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Deductible Lease Expenditures ($ millions)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7,049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7,273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7,096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6,569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6,087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5,734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5,654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5,291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4,959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4,642</a:t>
                      </a:r>
                      <a:endParaRPr kumimoji="0" lang="en-US" sz="1400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  <a:tr h="710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General </a:t>
                      </a:r>
                      <a:r>
                        <a:rPr kumimoji="0" lang="en-US" sz="1400" b="1" u="none" kern="1200" dirty="0">
                          <a:latin typeface="Calibri" pitchFamily="34" charset="0"/>
                        </a:rPr>
                        <a:t>Fund </a:t>
                      </a:r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Unrestricted Revenues  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($ millions)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2,551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2,197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3,657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4,292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4,808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4,853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4,628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4,556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4,548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4,473</a:t>
                      </a:r>
                      <a:endParaRPr kumimoji="0" lang="en-US" sz="1400" u="none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  <a:tr h="71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General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Fund Expenditure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from OMB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kern="1200" dirty="0" smtClean="0">
                          <a:latin typeface="Calibri" pitchFamily="34" charset="0"/>
                        </a:rPr>
                        <a:t>($ millions)*</a:t>
                      </a:r>
                      <a:endParaRPr kumimoji="0" lang="en-US" sz="1400" b="1" u="none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6,106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5,684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5,600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026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Budget Surplus/Deficit</a:t>
                      </a:r>
                      <a:br>
                        <a:rPr kumimoji="0"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($ millions)*</a:t>
                      </a:r>
                      <a:endParaRPr kumimoji="0" lang="en-US" sz="1400" b="1" u="none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(3,533)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(3,487)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(1,943)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(1,308)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(792)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(747)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(972)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(1,044)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(1,052)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(1,127)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2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F0D0D-4FD7-4C64-8875-777513D2A252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"/>
            <a:ext cx="5250733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Depletion of Savings Accounts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Fall 2014 Revenue Forecast </a:t>
            </a:r>
            <a:r>
              <a:rPr lang="en-US" sz="2400" dirty="0" smtClean="0">
                <a:solidFill>
                  <a:srgbClr val="05227D"/>
                </a:solidFill>
                <a:latin typeface="+mj-lt"/>
                <a:ea typeface="+mj-ea"/>
                <a:cs typeface="+mj-cs"/>
              </a:rPr>
              <a:t>($ millions)</a:t>
            </a:r>
            <a:endParaRPr lang="en-US" sz="2400" dirty="0">
              <a:solidFill>
                <a:srgbClr val="0522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1239" y="6172200"/>
            <a:ext cx="748665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>
                <a:latin typeface="+mj-lt"/>
              </a:rPr>
              <a:t>Source: Department of Revenue - Revenue Sources Book Fall  2014; preliminary FY 2016 10-year plan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>
                <a:latin typeface="+mj-lt"/>
              </a:rPr>
              <a:t>* Expenditure and surplus / deficit information are based on preliminary FY 2016 10-year plan numbers. FY 2015 surplus / deficit calculation includes $</a:t>
            </a:r>
            <a:r>
              <a:rPr lang="en-US" sz="1100" dirty="0">
                <a:latin typeface="+mj-lt"/>
              </a:rPr>
              <a:t>21.5 million in carry-forward </a:t>
            </a:r>
            <a:r>
              <a:rPr lang="en-US" sz="1100" dirty="0" smtClean="0">
                <a:latin typeface="+mj-lt"/>
              </a:rPr>
              <a:t>revenue. Budget estimates subject to revision.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13" y="1066800"/>
            <a:ext cx="7366887" cy="503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4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FY </a:t>
            </a:r>
            <a:r>
              <a:rPr lang="en-US" sz="2000" dirty="0" smtClean="0"/>
              <a:t>2015-2017 </a:t>
            </a:r>
            <a:r>
              <a:rPr lang="en-US" sz="2000" dirty="0"/>
              <a:t>General Fund Unrestricted Revenue, </a:t>
            </a:r>
            <a:br>
              <a:rPr lang="en-US" sz="2000" dirty="0"/>
            </a:br>
            <a:r>
              <a:rPr lang="en-US" sz="2000" dirty="0"/>
              <a:t>with Price Sensitivity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5815-DDF1-49BF-8260-F998E339E8F7}" type="datetime8">
              <a:rPr lang="en-US" altLang="en-US" smtClean="0"/>
              <a:pPr>
                <a:defRPr/>
              </a:pPr>
              <a:t>12/14/2014 8:25 PM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3547"/>
            <a:ext cx="8157961" cy="465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8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5961</TotalTime>
  <Words>677</Words>
  <Application>Microsoft Office PowerPoint</Application>
  <PresentationFormat>On-screen Show (4:3)</PresentationFormat>
  <Paragraphs>221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Edge</vt:lpstr>
      <vt:lpstr>Default Design</vt:lpstr>
      <vt:lpstr>    Anchorage Chamber of Commerce Fall 2014 Revenue Forecast Discussion  </vt:lpstr>
      <vt:lpstr>Revenue Categories</vt:lpstr>
      <vt:lpstr>FY 2014 Total State Revenue, by restriction and type</vt:lpstr>
      <vt:lpstr>Rethinking Oil Price Forecast for Last Half of FY 2015</vt:lpstr>
      <vt:lpstr>Recommended ANS Revenue Forecast Prices</vt:lpstr>
      <vt:lpstr>ANS Oil Production Forecast</vt:lpstr>
      <vt:lpstr>PowerPoint Presentation</vt:lpstr>
      <vt:lpstr>PowerPoint Presentation</vt:lpstr>
      <vt:lpstr>FY 2015-2017 General Fund Unrestricted Revenue,  with Price Sensitivity</vt:lpstr>
      <vt:lpstr>PowerPoint Presentation</vt:lpstr>
      <vt:lpstr>Alaska North Slope Crude West Coast Price</vt:lpstr>
      <vt:lpstr>PowerPoint Presentation</vt:lpstr>
    </vt:vector>
  </TitlesOfParts>
  <Company>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Alaska</dc:title>
  <dc:subject>AKSTATECS\2009.03.06 Rating Presentation\AK Financial Update March 6 2009_v2.ppt</dc:subject>
  <dc:creator>jshao</dc:creator>
  <cp:lastModifiedBy>Marcia R. Davis</cp:lastModifiedBy>
  <cp:revision>572</cp:revision>
  <cp:lastPrinted>2014-12-12T04:09:34Z</cp:lastPrinted>
  <dcterms:created xsi:type="dcterms:W3CDTF">2009-02-24T19:17:02Z</dcterms:created>
  <dcterms:modified xsi:type="dcterms:W3CDTF">2014-12-15T06:09:22Z</dcterms:modified>
</cp:coreProperties>
</file>